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7772400" cy="100584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2778" y="-24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59000" y="696913"/>
            <a:ext cx="26924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443102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70fa1b4426_0_142: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70fa1b4426_0_142: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70fa1b4426_0_156: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70fa1b4426_0_15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0fa1b4426_0_170: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70fa1b4426_0_17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70fa1b4426_0_184: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70fa1b4426_0_18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70fa1b4426_0_199: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70fa1b4426_0_19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70fa1b4426_0_213: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70fa1b4426_0_21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70fa1b4426_0_227: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70fa1b4426_0_22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70fa1b4426_0_241: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70fa1b4426_0_24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70fa1b4426_0_255: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70fa1b4426_0_25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70fa1b4426_0_270: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70fa1b4426_0_27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0fa1b4426_0_14: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0fa1b4426_0_1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70fa1b4426_0_285: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70fa1b4426_0_2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0fa1b4426_0_56: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0fa1b4426_0_56: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0fa1b4426_0_43: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70fa1b4426_0_4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70fa1b4426_0_84: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70fa1b4426_0_8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70fa1b4426_0_71: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70fa1b4426_0_71: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0fa1b4426_0_100: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0fa1b4426_0_10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0fa1b4426_0_114: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0fa1b4426_0_11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70fa1b4426_0_129:notes"/>
          <p:cNvSpPr>
            <a:spLocks noGrp="1" noRot="1" noChangeAspect="1"/>
          </p:cNvSpPr>
          <p:nvPr>
            <p:ph type="sldImg" idx="2"/>
          </p:nvPr>
        </p:nvSpPr>
        <p:spPr>
          <a:xfrm>
            <a:off x="2159000" y="696913"/>
            <a:ext cx="2693988"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70fa1b4426_0_129: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3890200" y="2859110"/>
            <a:ext cx="3882200" cy="1493615"/>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1600" b="1" dirty="0">
                <a:solidFill>
                  <a:srgbClr val="000000"/>
                </a:solidFill>
                <a:latin typeface="Raleway Medium" panose="020B0603030101060003" pitchFamily="34" charset="0"/>
              </a:rPr>
              <a:t>LDHV Songbook</a:t>
            </a:r>
          </a:p>
          <a:p>
            <a:pPr marL="0" lvl="0" indent="0" algn="ctr" rtl="0">
              <a:spcBef>
                <a:spcPts val="0"/>
              </a:spcBef>
              <a:spcAft>
                <a:spcPts val="0"/>
              </a:spcAft>
              <a:buNone/>
            </a:pPr>
            <a:endParaRPr sz="1600" b="1" dirty="0">
              <a:solidFill>
                <a:srgbClr val="000000"/>
              </a:solidFill>
              <a:latin typeface="Raleway Medium" panose="020B0603030101060003" pitchFamily="34" charset="0"/>
            </a:endParaRPr>
          </a:p>
          <a:p>
            <a:pPr marL="0" lvl="0" indent="0" algn="ctr" rtl="0">
              <a:spcBef>
                <a:spcPts val="0"/>
              </a:spcBef>
              <a:spcAft>
                <a:spcPts val="0"/>
              </a:spcAft>
              <a:buNone/>
            </a:pPr>
            <a:r>
              <a:rPr lang="en" sz="1300" b="1" dirty="0">
                <a:solidFill>
                  <a:srgbClr val="000000"/>
                </a:solidFill>
                <a:latin typeface="Raleway Medium" panose="020B0603030101060003" pitchFamily="34" charset="0"/>
              </a:rPr>
              <a:t>Name:_____________________</a:t>
            </a:r>
          </a:p>
          <a:p>
            <a:pPr marL="0" lvl="0" indent="0" algn="ctr" rtl="0">
              <a:spcBef>
                <a:spcPts val="0"/>
              </a:spcBef>
              <a:spcAft>
                <a:spcPts val="0"/>
              </a:spcAft>
              <a:buNone/>
            </a:pPr>
            <a:endParaRPr lang="en" sz="1300" b="1" dirty="0">
              <a:solidFill>
                <a:srgbClr val="000000"/>
              </a:solidFill>
              <a:latin typeface="Raleway Medium" panose="020B0603030101060003" pitchFamily="34" charset="0"/>
            </a:endParaRPr>
          </a:p>
          <a:p>
            <a:pPr marL="0" lvl="0" indent="0" algn="ctr" rtl="0">
              <a:spcBef>
                <a:spcPts val="0"/>
              </a:spcBef>
              <a:spcAft>
                <a:spcPts val="0"/>
              </a:spcAft>
              <a:buNone/>
            </a:pPr>
            <a:endParaRPr sz="1300" b="1" dirty="0">
              <a:solidFill>
                <a:srgbClr val="000000"/>
              </a:solidFill>
              <a:latin typeface="Raleway Medium" panose="020B0603030101060003" pitchFamily="34" charset="0"/>
            </a:endParaRPr>
          </a:p>
        </p:txBody>
      </p:sp>
      <p:cxnSp>
        <p:nvCxnSpPr>
          <p:cNvPr id="56"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57"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9" name="Google Shape;68;p14"/>
          <p:cNvSpPr txBox="1"/>
          <p:nvPr/>
        </p:nvSpPr>
        <p:spPr>
          <a:xfrm>
            <a:off x="225638" y="341685"/>
            <a:ext cx="3622286" cy="410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vi-VN" sz="1200" b="1" dirty="0">
                <a:latin typeface="Raleway Medium" panose="020B0603030101060003" pitchFamily="34" charset="0"/>
              </a:rPr>
              <a:t>Vietnamese Alphabet </a:t>
            </a:r>
          </a:p>
          <a:p>
            <a:pPr marL="0" lvl="0" indent="0" algn="ctr" rtl="0">
              <a:spcBef>
                <a:spcPts val="0"/>
              </a:spcBef>
              <a:spcAft>
                <a:spcPts val="0"/>
              </a:spcAft>
              <a:buNone/>
            </a:pPr>
            <a:r>
              <a:rPr lang="vi-VN" sz="1200" dirty="0">
                <a:latin typeface="+mn-lt"/>
              </a:rPr>
              <a:t>a ă â b c d đ e ê g h i k l m n o ô ơ p q r s y u ư v x y z á ắ ấ é ế í ó ố ớ ú ứ ý à ằ ầ è ề ì ò ồ ờ ù ừ ỳ ả ẳ ẩ ẻ ể ỉ ỏ ổ ở ủ ử ỷ ã ẵ ẫ ẽ ễ ĩ õ ỗ ỡ ũ ữ ỹ ạ ặ ậ ẹ ệ ị ọ ộ ợ ụ ự ỵ </a:t>
            </a:r>
          </a:p>
          <a:p>
            <a:pPr marL="0" lvl="0" indent="0" algn="ctr" rtl="0">
              <a:spcBef>
                <a:spcPts val="0"/>
              </a:spcBef>
              <a:spcAft>
                <a:spcPts val="0"/>
              </a:spcAft>
              <a:buNone/>
            </a:pPr>
            <a:r>
              <a:rPr lang="vi-VN" sz="1200" dirty="0">
                <a:latin typeface="+mn-lt"/>
              </a:rPr>
              <a:t>Vietnamese Accents / Sắc \ Huyền ? Hỏi ~ Ngã </a:t>
            </a:r>
          </a:p>
          <a:p>
            <a:pPr marL="0" lvl="0" indent="0" algn="ctr" rtl="0">
              <a:spcBef>
                <a:spcPts val="0"/>
              </a:spcBef>
              <a:spcAft>
                <a:spcPts val="0"/>
              </a:spcAft>
              <a:buNone/>
            </a:pPr>
            <a:r>
              <a:rPr lang="vi-VN" sz="1200" dirty="0">
                <a:latin typeface="+mn-lt"/>
              </a:rPr>
              <a:t>. Nặng </a:t>
            </a:r>
          </a:p>
          <a:p>
            <a:pPr marL="0" lvl="0" indent="0" algn="ctr" rtl="0">
              <a:spcBef>
                <a:spcPts val="0"/>
              </a:spcBef>
              <a:spcAft>
                <a:spcPts val="0"/>
              </a:spcAft>
              <a:buNone/>
            </a:pPr>
            <a:endParaRPr lang="en-US" sz="1200" b="1" dirty="0">
              <a:latin typeface="Raleway Medium" panose="020B0603030101060003" pitchFamily="34" charset="0"/>
            </a:endParaRPr>
          </a:p>
          <a:p>
            <a:pPr marL="0" lvl="0" indent="0" algn="ctr" rtl="0">
              <a:spcBef>
                <a:spcPts val="0"/>
              </a:spcBef>
              <a:spcAft>
                <a:spcPts val="0"/>
              </a:spcAft>
              <a:buNone/>
            </a:pPr>
            <a:endParaRPr lang="en-US" sz="1200" b="1" dirty="0">
              <a:latin typeface="Raleway Medium" panose="020B0603030101060003" pitchFamily="34" charset="0"/>
            </a:endParaRPr>
          </a:p>
          <a:p>
            <a:pPr marL="0" lvl="0" indent="0" rtl="0">
              <a:spcBef>
                <a:spcPts val="0"/>
              </a:spcBef>
              <a:spcAft>
                <a:spcPts val="0"/>
              </a:spcAft>
              <a:buNone/>
            </a:pPr>
            <a:r>
              <a:rPr lang="vi-VN" sz="1200" b="1" dirty="0">
                <a:latin typeface="+mn-lt"/>
              </a:rPr>
              <a:t>Quick History of the term Hùng Vương </a:t>
            </a:r>
            <a:endParaRPr lang="en-US" sz="1200" b="1" dirty="0">
              <a:latin typeface="+mn-lt"/>
            </a:endParaRPr>
          </a:p>
          <a:p>
            <a:pPr marL="0" lvl="0" indent="0" rtl="0">
              <a:spcBef>
                <a:spcPts val="0"/>
              </a:spcBef>
              <a:spcAft>
                <a:spcPts val="0"/>
              </a:spcAft>
              <a:buNone/>
            </a:pPr>
            <a:endParaRPr lang="vi-VN" sz="1200" b="1" dirty="0">
              <a:latin typeface="+mn-lt"/>
            </a:endParaRPr>
          </a:p>
          <a:p>
            <a:pPr marL="0" lvl="0" indent="0" rtl="0">
              <a:spcBef>
                <a:spcPts val="0"/>
              </a:spcBef>
              <a:spcAft>
                <a:spcPts val="0"/>
              </a:spcAft>
              <a:buNone/>
            </a:pPr>
            <a:r>
              <a:rPr lang="vi-VN" dirty="0">
                <a:latin typeface="+mn-lt"/>
              </a:rPr>
              <a:t>The Hồng Bàng period from 2879 BC to around 258 BC, was the first known history </a:t>
            </a:r>
          </a:p>
          <a:p>
            <a:pPr marL="0" lvl="0" indent="0" rtl="0">
              <a:spcBef>
                <a:spcPts val="0"/>
              </a:spcBef>
              <a:spcAft>
                <a:spcPts val="0"/>
              </a:spcAft>
              <a:buNone/>
            </a:pPr>
            <a:r>
              <a:rPr lang="vi-VN" dirty="0">
                <a:latin typeface="+mn-lt"/>
              </a:rPr>
              <a:t>of Vietnam. During this time, there were 18 dynasties of kings all but one (the first king) named themselves Hùng“birthname” Vương. The word “Hùng” means brave and the word “Vương” means king. </a:t>
            </a:r>
          </a:p>
        </p:txBody>
      </p:sp>
      <p:pic>
        <p:nvPicPr>
          <p:cNvPr id="1026" name="Picture 2" descr="No description available.">
            <a:extLst>
              <a:ext uri="{FF2B5EF4-FFF2-40B4-BE49-F238E27FC236}">
                <a16:creationId xmlns:a16="http://schemas.microsoft.com/office/drawing/2014/main" id="{E9A7A021-1454-4CCD-A359-3E776AC703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716" y="354564"/>
            <a:ext cx="2498892" cy="2498892"/>
          </a:xfrm>
          <a:prstGeom prst="rect">
            <a:avLst/>
          </a:prstGeom>
          <a:noFill/>
          <a:extLst>
            <a:ext uri="{909E8E84-426E-40DD-AFC4-6F175D3DCCD1}">
              <a14:hiddenFill xmlns:a14="http://schemas.microsoft.com/office/drawing/2010/main">
                <a:solidFill>
                  <a:srgbClr val="FFFFFF"/>
                </a:solidFill>
              </a14:hiddenFill>
            </a:ext>
          </a:extLst>
        </p:spPr>
      </p:pic>
      <p:sp>
        <p:nvSpPr>
          <p:cNvPr id="13" name="Google Shape;68;p14">
            <a:extLst>
              <a:ext uri="{FF2B5EF4-FFF2-40B4-BE49-F238E27FC236}">
                <a16:creationId xmlns:a16="http://schemas.microsoft.com/office/drawing/2014/main" id="{601AFFD8-3332-4716-BFAF-8BEF33817020}"/>
              </a:ext>
            </a:extLst>
          </p:cNvPr>
          <p:cNvSpPr txBox="1"/>
          <p:nvPr/>
        </p:nvSpPr>
        <p:spPr>
          <a:xfrm>
            <a:off x="225638" y="5607916"/>
            <a:ext cx="3622286" cy="410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vi-VN" sz="1200" b="1" dirty="0">
                <a:latin typeface="Raleway Medium" panose="020B0603030101060003" pitchFamily="34" charset="0"/>
              </a:rPr>
              <a:t>Vietnamese Alphabet </a:t>
            </a:r>
          </a:p>
          <a:p>
            <a:pPr marL="0" lvl="0" indent="0" algn="ctr" rtl="0">
              <a:spcBef>
                <a:spcPts val="0"/>
              </a:spcBef>
              <a:spcAft>
                <a:spcPts val="0"/>
              </a:spcAft>
              <a:buNone/>
            </a:pPr>
            <a:r>
              <a:rPr lang="vi-VN" sz="1200" dirty="0">
                <a:latin typeface="+mn-lt"/>
              </a:rPr>
              <a:t>a ă â b c d đ e ê g h i k l m n o ô ơ p q r s y u ư v x y z á ắ ấ é ế í ó ố ớ ú ứ ý à ằ ầ è ề ì ò ồ ờ ù ừ ỳ ả ẳ ẩ ẻ ể ỉ ỏ ổ ở ủ ử ỷ ã ẵ ẫ ẽ ễ ĩ õ ỗ ỡ ũ ữ ỹ ạ ặ ậ ẹ ệ ị ọ ộ ợ ụ ự ỵ </a:t>
            </a:r>
          </a:p>
          <a:p>
            <a:pPr marL="0" lvl="0" indent="0" algn="ctr" rtl="0">
              <a:spcBef>
                <a:spcPts val="0"/>
              </a:spcBef>
              <a:spcAft>
                <a:spcPts val="0"/>
              </a:spcAft>
              <a:buNone/>
            </a:pPr>
            <a:r>
              <a:rPr lang="vi-VN" sz="1200" dirty="0">
                <a:latin typeface="+mn-lt"/>
              </a:rPr>
              <a:t>Vietnamese Accents / Sắc \ Huyền ? Hỏi ~ Ngã </a:t>
            </a:r>
          </a:p>
          <a:p>
            <a:pPr marL="0" lvl="0" indent="0" algn="ctr" rtl="0">
              <a:spcBef>
                <a:spcPts val="0"/>
              </a:spcBef>
              <a:spcAft>
                <a:spcPts val="0"/>
              </a:spcAft>
              <a:buNone/>
            </a:pPr>
            <a:r>
              <a:rPr lang="vi-VN" sz="1200" dirty="0">
                <a:latin typeface="+mn-lt"/>
              </a:rPr>
              <a:t>. Nặng </a:t>
            </a:r>
          </a:p>
          <a:p>
            <a:pPr marL="0" lvl="0" indent="0" algn="ctr" rtl="0">
              <a:spcBef>
                <a:spcPts val="0"/>
              </a:spcBef>
              <a:spcAft>
                <a:spcPts val="0"/>
              </a:spcAft>
              <a:buNone/>
            </a:pPr>
            <a:endParaRPr lang="en-US" sz="1200" b="1" dirty="0">
              <a:latin typeface="Raleway Medium" panose="020B0603030101060003" pitchFamily="34" charset="0"/>
            </a:endParaRPr>
          </a:p>
          <a:p>
            <a:pPr marL="0" lvl="0" indent="0" algn="ctr" rtl="0">
              <a:spcBef>
                <a:spcPts val="0"/>
              </a:spcBef>
              <a:spcAft>
                <a:spcPts val="0"/>
              </a:spcAft>
              <a:buNone/>
            </a:pPr>
            <a:endParaRPr lang="en-US" sz="1200" b="1" dirty="0">
              <a:latin typeface="Raleway Medium" panose="020B0603030101060003" pitchFamily="34" charset="0"/>
            </a:endParaRPr>
          </a:p>
          <a:p>
            <a:pPr marL="0" lvl="0" indent="0" rtl="0">
              <a:spcBef>
                <a:spcPts val="0"/>
              </a:spcBef>
              <a:spcAft>
                <a:spcPts val="0"/>
              </a:spcAft>
              <a:buNone/>
            </a:pPr>
            <a:r>
              <a:rPr lang="vi-VN" sz="1200" b="1" dirty="0">
                <a:latin typeface="+mn-lt"/>
              </a:rPr>
              <a:t>Quick History of the term Hùng Vương </a:t>
            </a:r>
            <a:endParaRPr lang="en-US" sz="1200" b="1" dirty="0">
              <a:latin typeface="+mn-lt"/>
            </a:endParaRPr>
          </a:p>
          <a:p>
            <a:pPr marL="0" lvl="0" indent="0" rtl="0">
              <a:spcBef>
                <a:spcPts val="0"/>
              </a:spcBef>
              <a:spcAft>
                <a:spcPts val="0"/>
              </a:spcAft>
              <a:buNone/>
            </a:pPr>
            <a:endParaRPr lang="vi-VN" sz="1200" b="1" dirty="0">
              <a:latin typeface="+mn-lt"/>
            </a:endParaRPr>
          </a:p>
          <a:p>
            <a:pPr marL="0" lvl="0" indent="0" rtl="0">
              <a:spcBef>
                <a:spcPts val="0"/>
              </a:spcBef>
              <a:spcAft>
                <a:spcPts val="0"/>
              </a:spcAft>
              <a:buNone/>
            </a:pPr>
            <a:r>
              <a:rPr lang="vi-VN" dirty="0">
                <a:latin typeface="+mn-lt"/>
              </a:rPr>
              <a:t>The Hồng Bàng period from 2879 BC to around 258 BC, was the first known history </a:t>
            </a:r>
          </a:p>
          <a:p>
            <a:pPr marL="0" lvl="0" indent="0" rtl="0">
              <a:spcBef>
                <a:spcPts val="0"/>
              </a:spcBef>
              <a:spcAft>
                <a:spcPts val="0"/>
              </a:spcAft>
              <a:buNone/>
            </a:pPr>
            <a:r>
              <a:rPr lang="vi-VN" dirty="0">
                <a:latin typeface="+mn-lt"/>
              </a:rPr>
              <a:t>of Vietnam. During this time, there were 18 dynasties of kings all but one (the first king) named themselves Hùng“birthname” Vương. The word “Hùng” means brave and the word “Vương” means king. </a:t>
            </a:r>
          </a:p>
        </p:txBody>
      </p:sp>
      <p:pic>
        <p:nvPicPr>
          <p:cNvPr id="14" name="Picture 2" descr="No description available.">
            <a:extLst>
              <a:ext uri="{FF2B5EF4-FFF2-40B4-BE49-F238E27FC236}">
                <a16:creationId xmlns:a16="http://schemas.microsoft.com/office/drawing/2014/main" id="{932FA390-FD44-4D22-AB0C-43BC770835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0716" y="5163424"/>
            <a:ext cx="2498892" cy="2498892"/>
          </a:xfrm>
          <a:prstGeom prst="rect">
            <a:avLst/>
          </a:prstGeom>
          <a:noFill/>
          <a:extLst>
            <a:ext uri="{909E8E84-426E-40DD-AFC4-6F175D3DCCD1}">
              <a14:hiddenFill xmlns:a14="http://schemas.microsoft.com/office/drawing/2010/main">
                <a:solidFill>
                  <a:srgbClr val="FFFFFF"/>
                </a:solidFill>
              </a14:hiddenFill>
            </a:ext>
          </a:extLst>
        </p:spPr>
      </p:pic>
      <p:sp>
        <p:nvSpPr>
          <p:cNvPr id="15" name="Google Shape;55;p13">
            <a:extLst>
              <a:ext uri="{FF2B5EF4-FFF2-40B4-BE49-F238E27FC236}">
                <a16:creationId xmlns:a16="http://schemas.microsoft.com/office/drawing/2014/main" id="{44483E3B-3A89-43E0-A380-622B0C1993B5}"/>
              </a:ext>
            </a:extLst>
          </p:cNvPr>
          <p:cNvSpPr txBox="1"/>
          <p:nvPr/>
        </p:nvSpPr>
        <p:spPr>
          <a:xfrm>
            <a:off x="3847924" y="7662316"/>
            <a:ext cx="3882200" cy="1493615"/>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1600" b="1" dirty="0">
                <a:solidFill>
                  <a:srgbClr val="000000"/>
                </a:solidFill>
                <a:latin typeface="Raleway Medium" panose="020B0603030101060003" pitchFamily="34" charset="0"/>
              </a:rPr>
              <a:t>LDHV Songbook</a:t>
            </a:r>
          </a:p>
          <a:p>
            <a:pPr marL="0" lvl="0" indent="0" algn="ctr" rtl="0">
              <a:spcBef>
                <a:spcPts val="0"/>
              </a:spcBef>
              <a:spcAft>
                <a:spcPts val="0"/>
              </a:spcAft>
              <a:buNone/>
            </a:pPr>
            <a:endParaRPr sz="1600" b="1" dirty="0">
              <a:solidFill>
                <a:srgbClr val="000000"/>
              </a:solidFill>
              <a:latin typeface="Raleway Medium" panose="020B0603030101060003" pitchFamily="34" charset="0"/>
            </a:endParaRPr>
          </a:p>
          <a:p>
            <a:pPr marL="0" lvl="0" indent="0" algn="ctr" rtl="0">
              <a:spcBef>
                <a:spcPts val="0"/>
              </a:spcBef>
              <a:spcAft>
                <a:spcPts val="0"/>
              </a:spcAft>
              <a:buNone/>
            </a:pPr>
            <a:r>
              <a:rPr lang="en" sz="1300" b="1" dirty="0">
                <a:solidFill>
                  <a:srgbClr val="000000"/>
                </a:solidFill>
                <a:latin typeface="Raleway Medium" panose="020B0603030101060003" pitchFamily="34" charset="0"/>
              </a:rPr>
              <a:t>Name:_____________________</a:t>
            </a:r>
          </a:p>
          <a:p>
            <a:pPr marL="0" lvl="0" indent="0" algn="ctr" rtl="0">
              <a:spcBef>
                <a:spcPts val="0"/>
              </a:spcBef>
              <a:spcAft>
                <a:spcPts val="0"/>
              </a:spcAft>
              <a:buNone/>
            </a:pPr>
            <a:endParaRPr lang="en" sz="1300" b="1" dirty="0">
              <a:solidFill>
                <a:srgbClr val="000000"/>
              </a:solidFill>
              <a:latin typeface="Raleway Medium" panose="020B0603030101060003" pitchFamily="34" charset="0"/>
            </a:endParaRPr>
          </a:p>
          <a:p>
            <a:pPr marL="0" lvl="0" indent="0" algn="ctr" rtl="0">
              <a:spcBef>
                <a:spcPts val="0"/>
              </a:spcBef>
              <a:spcAft>
                <a:spcPts val="0"/>
              </a:spcAft>
              <a:buNone/>
            </a:pPr>
            <a:endParaRPr sz="1300" b="1" dirty="0">
              <a:solidFill>
                <a:srgbClr val="000000"/>
              </a:solidFill>
              <a:latin typeface="Raleway Medium" panose="020B0603030101060003"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6</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27</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6</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27</a:t>
            </a:r>
            <a:endParaRPr sz="1200" dirty="0">
              <a:latin typeface="Raleway Medium" panose="020B0603030101060003" pitchFamily="34" charset="0"/>
            </a:endParaRPr>
          </a:p>
        </p:txBody>
      </p:sp>
      <p:sp>
        <p:nvSpPr>
          <p:cNvPr id="18" name="Google Shape;104;p17">
            <a:extLst>
              <a:ext uri="{FF2B5EF4-FFF2-40B4-BE49-F238E27FC236}">
                <a16:creationId xmlns:a16="http://schemas.microsoft.com/office/drawing/2014/main" id="{C3BB6B2A-501F-4E73-B4B1-61E513C06F5C}"/>
              </a:ext>
            </a:extLst>
          </p:cNvPr>
          <p:cNvSpPr txBox="1"/>
          <p:nvPr/>
        </p:nvSpPr>
        <p:spPr>
          <a:xfrm>
            <a:off x="220500" y="234900"/>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solidFill>
                  <a:schemeClr val="dk1"/>
                </a:solidFill>
                <a:latin typeface="Raleway Medium" panose="020B0603030101060003" pitchFamily="34" charset="0"/>
              </a:rPr>
              <a:t>Hung </a:t>
            </a:r>
            <a:r>
              <a:rPr lang="en-US" sz="1200" b="1" dirty="0" err="1">
                <a:solidFill>
                  <a:schemeClr val="dk1"/>
                </a:solidFill>
                <a:latin typeface="Raleway Medium" panose="020B0603030101060003" pitchFamily="34" charset="0"/>
              </a:rPr>
              <a:t>Vuong</a:t>
            </a:r>
            <a:r>
              <a:rPr lang="en-US" sz="1200" b="1" dirty="0">
                <a:solidFill>
                  <a:schemeClr val="dk1"/>
                </a:solidFill>
                <a:latin typeface="Raleway Medium" panose="020B0603030101060003" pitchFamily="34" charset="0"/>
              </a:rPr>
              <a:t> Grace</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US" sz="1200" dirty="0">
                <a:solidFill>
                  <a:schemeClr val="dk1"/>
                </a:solidFill>
                <a:latin typeface="Raleway Medium" panose="020B0603030101060003" pitchFamily="34" charset="0"/>
              </a:rPr>
              <a:t>For the bounty we received</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the trails we blaze</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the bonds we forged</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Lien Doan Hung </a:t>
            </a:r>
            <a:r>
              <a:rPr lang="en-US" sz="1200" dirty="0" err="1">
                <a:solidFill>
                  <a:schemeClr val="dk1"/>
                </a:solidFill>
                <a:latin typeface="Raleway Medium" panose="020B0603030101060003" pitchFamily="34" charset="0"/>
              </a:rPr>
              <a:t>Vuong</a:t>
            </a:r>
            <a:endParaRPr lang="en-US" sz="1200" dirty="0">
              <a:solidFill>
                <a:schemeClr val="dk1"/>
              </a:solidFill>
              <a:latin typeface="Raleway Medium" panose="020B0603030101060003" pitchFamily="34" charset="0"/>
            </a:endParaRPr>
          </a:p>
          <a:p>
            <a:pPr marL="0" lvl="0" indent="0" algn="l" rtl="0">
              <a:spcBef>
                <a:spcPts val="0"/>
              </a:spcBef>
              <a:spcAft>
                <a:spcPts val="0"/>
              </a:spcAft>
              <a:buNone/>
            </a:pPr>
            <a:r>
              <a:rPr lang="en-US" sz="1200" dirty="0">
                <a:solidFill>
                  <a:schemeClr val="dk1"/>
                </a:solidFill>
                <a:latin typeface="Raleway Medium" panose="020B0603030101060003" pitchFamily="34" charset="0"/>
              </a:rPr>
              <a:t>We Thank thee, Oh Lord</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 sz="1200" b="1" dirty="0">
                <a:solidFill>
                  <a:schemeClr val="dk1"/>
                </a:solidFill>
                <a:latin typeface="Raleway Medium" panose="020B0603030101060003" pitchFamily="34" charset="0"/>
              </a:rPr>
              <a:t>Philmont Grace </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food, for raiment,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life, for opportunity,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friendship and fellowship,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We thank thee, Oh Lord. </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 sz="1200" b="1" dirty="0">
                <a:solidFill>
                  <a:schemeClr val="dk1"/>
                </a:solidFill>
                <a:latin typeface="Raleway Medium" panose="020B0603030101060003" pitchFamily="34" charset="0"/>
              </a:rPr>
              <a:t>Northern Tier Grace </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food, for raiment,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life and opportunity,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sun and rain,</a:t>
            </a:r>
          </a:p>
          <a:p>
            <a:pPr marL="0" lvl="0" indent="0" algn="l" rtl="0">
              <a:spcBef>
                <a:spcPts val="0"/>
              </a:spcBef>
              <a:spcAft>
                <a:spcPts val="0"/>
              </a:spcAft>
              <a:buNone/>
            </a:pPr>
            <a:r>
              <a:rPr lang="en" sz="1200" dirty="0">
                <a:solidFill>
                  <a:schemeClr val="dk1"/>
                </a:solidFill>
                <a:latin typeface="Raleway Medium" panose="020B0603030101060003" pitchFamily="34" charset="0"/>
              </a:rPr>
              <a:t>For water and portage trails,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friendship and fellowship,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We thank thee, Oh Lord. </a:t>
            </a:r>
            <a:endParaRPr sz="1200" b="1" dirty="0">
              <a:latin typeface="Raleway Medium" panose="020B0603030101060003" pitchFamily="34" charset="0"/>
            </a:endParaRPr>
          </a:p>
        </p:txBody>
      </p:sp>
      <p:sp>
        <p:nvSpPr>
          <p:cNvPr id="19" name="Google Shape;104;p17">
            <a:extLst>
              <a:ext uri="{FF2B5EF4-FFF2-40B4-BE49-F238E27FC236}">
                <a16:creationId xmlns:a16="http://schemas.microsoft.com/office/drawing/2014/main" id="{DF3F37D3-5393-4CCB-B6FD-AD39D44AD01F}"/>
              </a:ext>
            </a:extLst>
          </p:cNvPr>
          <p:cNvSpPr txBox="1"/>
          <p:nvPr/>
        </p:nvSpPr>
        <p:spPr>
          <a:xfrm>
            <a:off x="220500" y="5368650"/>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solidFill>
                  <a:schemeClr val="dk1"/>
                </a:solidFill>
                <a:latin typeface="Raleway Medium" panose="020B0603030101060003" pitchFamily="34" charset="0"/>
              </a:rPr>
              <a:t>Hung </a:t>
            </a:r>
            <a:r>
              <a:rPr lang="en-US" sz="1200" b="1" dirty="0" err="1">
                <a:solidFill>
                  <a:schemeClr val="dk1"/>
                </a:solidFill>
                <a:latin typeface="Raleway Medium" panose="020B0603030101060003" pitchFamily="34" charset="0"/>
              </a:rPr>
              <a:t>Vuong</a:t>
            </a:r>
            <a:r>
              <a:rPr lang="en-US" sz="1200" b="1" dirty="0">
                <a:solidFill>
                  <a:schemeClr val="dk1"/>
                </a:solidFill>
                <a:latin typeface="Raleway Medium" panose="020B0603030101060003" pitchFamily="34" charset="0"/>
              </a:rPr>
              <a:t> Grace</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US" sz="1200" dirty="0">
                <a:solidFill>
                  <a:schemeClr val="dk1"/>
                </a:solidFill>
                <a:latin typeface="Raleway Medium" panose="020B0603030101060003" pitchFamily="34" charset="0"/>
              </a:rPr>
              <a:t>For the bounty we received</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the trails we blaze</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the bonds we forged</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Lien Doan Hung </a:t>
            </a:r>
            <a:r>
              <a:rPr lang="en-US" sz="1200" dirty="0" err="1">
                <a:solidFill>
                  <a:schemeClr val="dk1"/>
                </a:solidFill>
                <a:latin typeface="Raleway Medium" panose="020B0603030101060003" pitchFamily="34" charset="0"/>
              </a:rPr>
              <a:t>Vuong</a:t>
            </a:r>
            <a:endParaRPr lang="en-US" sz="1200" dirty="0">
              <a:solidFill>
                <a:schemeClr val="dk1"/>
              </a:solidFill>
              <a:latin typeface="Raleway Medium" panose="020B0603030101060003" pitchFamily="34" charset="0"/>
            </a:endParaRPr>
          </a:p>
          <a:p>
            <a:pPr marL="0" lvl="0" indent="0" algn="l" rtl="0">
              <a:spcBef>
                <a:spcPts val="0"/>
              </a:spcBef>
              <a:spcAft>
                <a:spcPts val="0"/>
              </a:spcAft>
              <a:buNone/>
            </a:pPr>
            <a:r>
              <a:rPr lang="en-US" sz="1200" dirty="0">
                <a:solidFill>
                  <a:schemeClr val="dk1"/>
                </a:solidFill>
                <a:latin typeface="Raleway Medium" panose="020B0603030101060003" pitchFamily="34" charset="0"/>
              </a:rPr>
              <a:t>We Thank thee, Oh Lord</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 sz="1200" b="1" dirty="0">
                <a:solidFill>
                  <a:schemeClr val="dk1"/>
                </a:solidFill>
                <a:latin typeface="Raleway Medium" panose="020B0603030101060003" pitchFamily="34" charset="0"/>
              </a:rPr>
              <a:t>Philmont Grace </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food, for raiment,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life, for opportunity,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friendship and fellowship,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We thank thee, Oh Lord. </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 sz="1200" b="1" dirty="0">
                <a:solidFill>
                  <a:schemeClr val="dk1"/>
                </a:solidFill>
                <a:latin typeface="Raleway Medium" panose="020B0603030101060003" pitchFamily="34" charset="0"/>
              </a:rPr>
              <a:t>Northern Tier Grace </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food, for raiment,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life and opportunity,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sun and rain,</a:t>
            </a:r>
          </a:p>
          <a:p>
            <a:pPr marL="0" lvl="0" indent="0" algn="l" rtl="0">
              <a:spcBef>
                <a:spcPts val="0"/>
              </a:spcBef>
              <a:spcAft>
                <a:spcPts val="0"/>
              </a:spcAft>
              <a:buNone/>
            </a:pPr>
            <a:r>
              <a:rPr lang="en" sz="1200" dirty="0">
                <a:solidFill>
                  <a:schemeClr val="dk1"/>
                </a:solidFill>
                <a:latin typeface="Raleway Medium" panose="020B0603030101060003" pitchFamily="34" charset="0"/>
              </a:rPr>
              <a:t>For water and portage trails,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For friendship and fellowship, </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We thank thee, Oh Lord. </a:t>
            </a:r>
            <a:endParaRPr sz="1200" b="1" dirty="0">
              <a:latin typeface="Raleway Medium" panose="020B0603030101060003" pitchFamily="34" charset="0"/>
            </a:endParaRPr>
          </a:p>
        </p:txBody>
      </p:sp>
      <p:sp>
        <p:nvSpPr>
          <p:cNvPr id="23" name="Google Shape;202;p24">
            <a:extLst>
              <a:ext uri="{FF2B5EF4-FFF2-40B4-BE49-F238E27FC236}">
                <a16:creationId xmlns:a16="http://schemas.microsoft.com/office/drawing/2014/main" id="{843BDDF7-4FAE-41FD-8601-9FE9C1F51D5C}"/>
              </a:ext>
            </a:extLst>
          </p:cNvPr>
          <p:cNvSpPr txBox="1"/>
          <p:nvPr/>
        </p:nvSpPr>
        <p:spPr>
          <a:xfrm>
            <a:off x="3998920" y="155387"/>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dirty="0">
                <a:latin typeface="Raleway Medium" panose="020B0603030101060003" pitchFamily="34" charset="0"/>
              </a:rPr>
              <a:t>CLOSING SONGS</a:t>
            </a:r>
          </a:p>
          <a:p>
            <a:pPr marL="0" lvl="0" indent="0" algn="l" rtl="0">
              <a:spcBef>
                <a:spcPts val="0"/>
              </a:spcBef>
              <a:spcAft>
                <a:spcPts val="0"/>
              </a:spcAft>
              <a:buNone/>
            </a:pPr>
            <a:r>
              <a:rPr lang="vi-VN" sz="1200" b="1" dirty="0">
                <a:latin typeface="Raleway Medium" panose="020B0603030101060003" pitchFamily="34" charset="0"/>
              </a:rPr>
              <a:t>Gặp Nhau Đây</a:t>
            </a:r>
            <a:br>
              <a:rPr lang="en-US" sz="1200" b="1" dirty="0">
                <a:latin typeface="Raleway Medium" panose="020B0603030101060003" pitchFamily="34" charset="0"/>
              </a:rPr>
            </a:br>
            <a:r>
              <a:rPr lang="vi-VN" sz="1200" dirty="0">
                <a:latin typeface="Raleway Medium" panose="020B0603030101060003" pitchFamily="34" charset="0"/>
              </a:rPr>
              <a:t>Gặp nhau đây rồi chia tay. </a:t>
            </a:r>
            <a:endParaRPr lang="en-US" sz="1200" dirty="0">
              <a:latin typeface="Raleway Medium" panose="020B0603030101060003" pitchFamily="34" charset="0"/>
            </a:endParaRPr>
          </a:p>
          <a:p>
            <a:pPr marL="0" lvl="0" indent="0" algn="l" rtl="0">
              <a:spcBef>
                <a:spcPts val="0"/>
              </a:spcBef>
              <a:spcAft>
                <a:spcPts val="0"/>
              </a:spcAft>
              <a:buNone/>
            </a:pPr>
            <a:r>
              <a:rPr lang="vi-VN" sz="1200" dirty="0">
                <a:latin typeface="Raleway Medium" panose="020B0603030101060003" pitchFamily="34" charset="0"/>
              </a:rPr>
              <a:t>Ngày dài như đã vụt qua trong phút giây. </a:t>
            </a:r>
            <a:endParaRPr lang="en-US" sz="1200" dirty="0">
              <a:latin typeface="Raleway Medium" panose="020B0603030101060003" pitchFamily="34" charset="0"/>
            </a:endParaRPr>
          </a:p>
          <a:p>
            <a:pPr marL="0" lvl="0" indent="0" algn="l" rtl="0">
              <a:spcBef>
                <a:spcPts val="0"/>
              </a:spcBef>
              <a:spcAft>
                <a:spcPts val="0"/>
              </a:spcAft>
              <a:buNone/>
            </a:pPr>
            <a:r>
              <a:rPr lang="vi-VN" sz="1200" dirty="0">
                <a:latin typeface="Raleway Medium" panose="020B0603030101060003" pitchFamily="34" charset="0"/>
              </a:rPr>
              <a:t>Niềm hăng say còn chưa phai. </a:t>
            </a:r>
            <a:endParaRPr lang="en-US" sz="1200" dirty="0">
              <a:latin typeface="Raleway Medium" panose="020B0603030101060003" pitchFamily="34" charset="0"/>
            </a:endParaRPr>
          </a:p>
          <a:p>
            <a:pPr marL="0" lvl="0" indent="0" algn="l" rtl="0">
              <a:spcBef>
                <a:spcPts val="0"/>
              </a:spcBef>
              <a:spcAft>
                <a:spcPts val="0"/>
              </a:spcAft>
              <a:buNone/>
            </a:pPr>
            <a:r>
              <a:rPr lang="vi-VN" sz="1200" dirty="0">
                <a:latin typeface="Raleway Medium" panose="020B0603030101060003" pitchFamily="34" charset="0"/>
              </a:rPr>
              <a:t>Đường trường sông núi hẹn mai ta xum vầy Đường trường sông núi hẹn mai ta xum vầy. </a:t>
            </a:r>
            <a:endParaRPr lang="en-US" sz="1200" dirty="0">
              <a:latin typeface="Raleway Medium" panose="020B0603030101060003" pitchFamily="34" charset="0"/>
            </a:endParaRPr>
          </a:p>
          <a:p>
            <a:pPr marL="0" lvl="0" indent="0" algn="l" rtl="0">
              <a:spcBef>
                <a:spcPts val="0"/>
              </a:spcBef>
              <a:spcAft>
                <a:spcPts val="0"/>
              </a:spcAft>
              <a:buNone/>
            </a:pPr>
            <a:endParaRPr lang="vi-VN" sz="1200" dirty="0">
              <a:latin typeface="Raleway Medium" panose="020B0603030101060003" pitchFamily="34" charset="0"/>
            </a:endParaRPr>
          </a:p>
          <a:p>
            <a:pPr marL="0" lvl="0" indent="0" algn="l" rtl="0">
              <a:spcBef>
                <a:spcPts val="0"/>
              </a:spcBef>
              <a:spcAft>
                <a:spcPts val="0"/>
              </a:spcAft>
              <a:buNone/>
            </a:pPr>
            <a:r>
              <a:rPr lang="en-US" sz="1200" b="1" dirty="0" err="1">
                <a:latin typeface="Raleway Medium" panose="020B0603030101060003" pitchFamily="34" charset="0"/>
              </a:rPr>
              <a:t>Lúc</a:t>
            </a:r>
            <a:r>
              <a:rPr lang="en-US" sz="1200" b="1" dirty="0">
                <a:latin typeface="Raleway Medium" panose="020B0603030101060003" pitchFamily="34" charset="0"/>
              </a:rPr>
              <a:t> </a:t>
            </a:r>
            <a:r>
              <a:rPr lang="en-US" sz="1200" b="1" dirty="0" err="1">
                <a:latin typeface="Raleway Medium" panose="020B0603030101060003" pitchFamily="34" charset="0"/>
              </a:rPr>
              <a:t>Thú</a:t>
            </a:r>
            <a:r>
              <a:rPr lang="en-US" sz="1200" b="1" dirty="0">
                <a:latin typeface="Raleway Medium" panose="020B0603030101060003" pitchFamily="34" charset="0"/>
              </a:rPr>
              <a:t> </a:t>
            </a:r>
            <a:r>
              <a:rPr lang="en-US" sz="1200" b="1" dirty="0" err="1">
                <a:latin typeface="Raleway Medium" panose="020B0603030101060003" pitchFamily="34" charset="0"/>
              </a:rPr>
              <a:t>Vui</a:t>
            </a:r>
            <a:r>
              <a:rPr lang="en-US" sz="1200" b="1" dirty="0">
                <a:latin typeface="Raleway Medium" panose="020B0603030101060003" pitchFamily="34" charset="0"/>
              </a:rPr>
              <a:t> </a:t>
            </a:r>
            <a:r>
              <a:rPr lang="en-US" sz="1200" b="1" dirty="0" err="1">
                <a:latin typeface="Raleway Medium" panose="020B0603030101060003" pitchFamily="34" charset="0"/>
              </a:rPr>
              <a:t>Này</a:t>
            </a:r>
            <a:r>
              <a:rPr lang="en-US" sz="1200" b="1" dirty="0">
                <a:latin typeface="Raleway Medium" panose="020B0603030101060003" pitchFamily="34" charset="0"/>
              </a:rPr>
              <a:t> </a:t>
            </a:r>
            <a:br>
              <a:rPr lang="en-US" sz="1200" dirty="0">
                <a:latin typeface="Raleway Medium" panose="020B0603030101060003" pitchFamily="34" charset="0"/>
              </a:rPr>
            </a:br>
            <a:r>
              <a:rPr lang="en-US" sz="1200" dirty="0" err="1">
                <a:latin typeface="Raleway Medium" panose="020B0603030101060003" pitchFamily="34" charset="0"/>
              </a:rPr>
              <a:t>Lúc</a:t>
            </a:r>
            <a:r>
              <a:rPr lang="en-US" sz="1200" dirty="0">
                <a:latin typeface="Raleway Medium" panose="020B0603030101060003" pitchFamily="34" charset="0"/>
              </a:rPr>
              <a:t> </a:t>
            </a:r>
            <a:r>
              <a:rPr lang="en-US" sz="1200" dirty="0" err="1">
                <a:latin typeface="Raleway Medium" panose="020B0603030101060003" pitchFamily="34" charset="0"/>
              </a:rPr>
              <a:t>thú</a:t>
            </a:r>
            <a:r>
              <a:rPr lang="en-US" sz="1200" dirty="0">
                <a:latin typeface="Raleway Medium" panose="020B0603030101060003" pitchFamily="34" charset="0"/>
              </a:rPr>
              <a:t> </a:t>
            </a:r>
            <a:r>
              <a:rPr lang="en-US" sz="1200" dirty="0" err="1">
                <a:latin typeface="Raleway Medium" panose="020B0603030101060003" pitchFamily="34" charset="0"/>
              </a:rPr>
              <a:t>vui</a:t>
            </a:r>
            <a:r>
              <a:rPr lang="en-US" sz="1200" dirty="0">
                <a:latin typeface="Raleway Medium" panose="020B0603030101060003" pitchFamily="34" charset="0"/>
              </a:rPr>
              <a:t> </a:t>
            </a:r>
            <a:r>
              <a:rPr lang="en-US" sz="1200" dirty="0" err="1">
                <a:latin typeface="Raleway Medium" panose="020B0603030101060003" pitchFamily="34" charset="0"/>
              </a:rPr>
              <a:t>này</a:t>
            </a:r>
            <a:r>
              <a:rPr lang="en-US" sz="1200" dirty="0">
                <a:latin typeface="Raleway Medium" panose="020B0603030101060003" pitchFamily="34" charset="0"/>
              </a:rPr>
              <a:t> </a:t>
            </a:r>
            <a:r>
              <a:rPr lang="en-US" sz="1200" dirty="0" err="1">
                <a:latin typeface="Raleway Medium" panose="020B0603030101060003" pitchFamily="34" charset="0"/>
              </a:rPr>
              <a:t>lòng</a:t>
            </a:r>
            <a:r>
              <a:rPr lang="en-US" sz="1200" dirty="0">
                <a:latin typeface="Raleway Medium" panose="020B0603030101060003" pitchFamily="34" charset="0"/>
              </a:rPr>
              <a:t> </a:t>
            </a:r>
            <a:r>
              <a:rPr lang="en-US" sz="1200" dirty="0" err="1">
                <a:latin typeface="Raleway Medium" panose="020B0603030101060003" pitchFamily="34" charset="0"/>
              </a:rPr>
              <a:t>còn</a:t>
            </a:r>
            <a:r>
              <a:rPr lang="en-US" sz="1200" dirty="0">
                <a:latin typeface="Raleway Medium" panose="020B0603030101060003" pitchFamily="34" charset="0"/>
              </a:rPr>
              <a:t> </a:t>
            </a:r>
            <a:r>
              <a:rPr lang="en-US" sz="1200" dirty="0" err="1">
                <a:latin typeface="Raleway Medium" panose="020B0603030101060003" pitchFamily="34" charset="0"/>
              </a:rPr>
              <a:t>quyến</a:t>
            </a:r>
            <a:r>
              <a:rPr lang="en-US" sz="1200" dirty="0">
                <a:latin typeface="Raleway Medium" panose="020B0603030101060003" pitchFamily="34" charset="0"/>
              </a:rPr>
              <a:t> </a:t>
            </a:r>
            <a:r>
              <a:rPr lang="en-US" sz="1200" dirty="0" err="1">
                <a:latin typeface="Raleway Medium" panose="020B0603030101060003" pitchFamily="34" charset="0"/>
              </a:rPr>
              <a:t>luyến</a:t>
            </a:r>
            <a:r>
              <a:rPr lang="en-US" sz="1200" dirty="0">
                <a:latin typeface="Raleway Medium" panose="020B0603030101060003" pitchFamily="34" charset="0"/>
              </a:rPr>
              <a:t> </a:t>
            </a:r>
            <a:r>
              <a:rPr lang="en-US" sz="1200" dirty="0" err="1">
                <a:latin typeface="Raleway Medium" panose="020B0603030101060003" pitchFamily="34" charset="0"/>
              </a:rPr>
              <a:t>anh</a:t>
            </a:r>
            <a:r>
              <a:rPr lang="en-US" sz="1200" dirty="0">
                <a:latin typeface="Raleway Medium" panose="020B0603030101060003" pitchFamily="34" charset="0"/>
              </a:rPr>
              <a:t> </a:t>
            </a:r>
            <a:r>
              <a:rPr lang="en-US" sz="1200" dirty="0" err="1">
                <a:latin typeface="Raleway Medium" panose="020B0603030101060003" pitchFamily="34" charset="0"/>
              </a:rPr>
              <a:t>em</a:t>
            </a:r>
            <a:r>
              <a:rPr lang="en-US" sz="1200" dirty="0">
                <a:latin typeface="Raleway Medium" panose="020B0603030101060003" pitchFamily="34" charset="0"/>
              </a:rPr>
              <a:t> </a:t>
            </a:r>
            <a:r>
              <a:rPr lang="en-US" sz="1200" dirty="0" err="1">
                <a:latin typeface="Raleway Medium" panose="020B0603030101060003" pitchFamily="34" charset="0"/>
              </a:rPr>
              <a:t>chúng</a:t>
            </a:r>
            <a:r>
              <a:rPr lang="en-US" sz="1200" dirty="0">
                <a:latin typeface="Raleway Medium" panose="020B0603030101060003" pitchFamily="34" charset="0"/>
              </a:rPr>
              <a:t> </a:t>
            </a:r>
            <a:r>
              <a:rPr lang="en-US" sz="1200" dirty="0" err="1">
                <a:latin typeface="Raleway Medium" panose="020B0603030101060003" pitchFamily="34" charset="0"/>
              </a:rPr>
              <a:t>mình</a:t>
            </a:r>
            <a:r>
              <a:rPr lang="en-US" sz="1200" dirty="0">
                <a:latin typeface="Raleway Medium" panose="020B0603030101060003" pitchFamily="34" charset="0"/>
              </a:rPr>
              <a:t>.</a:t>
            </a:r>
          </a:p>
          <a:p>
            <a:pPr marL="0" lvl="0" indent="0" algn="l" rtl="0">
              <a:spcBef>
                <a:spcPts val="0"/>
              </a:spcBef>
              <a:spcAft>
                <a:spcPts val="0"/>
              </a:spcAft>
              <a:buNone/>
            </a:pPr>
            <a:r>
              <a:rPr lang="en-US" sz="1200" dirty="0">
                <a:latin typeface="Raleway Medium" panose="020B0603030101060003" pitchFamily="34" charset="0"/>
              </a:rPr>
              <a:t> </a:t>
            </a:r>
            <a:r>
              <a:rPr lang="en-US" sz="1200" dirty="0" err="1">
                <a:latin typeface="Raleway Medium" panose="020B0603030101060003" pitchFamily="34" charset="0"/>
              </a:rPr>
              <a:t>Lúc</a:t>
            </a:r>
            <a:r>
              <a:rPr lang="en-US" sz="1200" dirty="0">
                <a:latin typeface="Raleway Medium" panose="020B0603030101060003" pitchFamily="34" charset="0"/>
              </a:rPr>
              <a:t> </a:t>
            </a:r>
            <a:r>
              <a:rPr lang="en-US" sz="1200" dirty="0" err="1">
                <a:latin typeface="Raleway Medium" panose="020B0603030101060003" pitchFamily="34" charset="0"/>
              </a:rPr>
              <a:t>thú</a:t>
            </a:r>
            <a:r>
              <a:rPr lang="en-US" sz="1200" dirty="0">
                <a:latin typeface="Raleway Medium" panose="020B0603030101060003" pitchFamily="34" charset="0"/>
              </a:rPr>
              <a:t> </a:t>
            </a:r>
            <a:r>
              <a:rPr lang="en-US" sz="1200" dirty="0" err="1">
                <a:latin typeface="Raleway Medium" panose="020B0603030101060003" pitchFamily="34" charset="0"/>
              </a:rPr>
              <a:t>vui</a:t>
            </a:r>
            <a:r>
              <a:rPr lang="en-US" sz="1200" dirty="0">
                <a:latin typeface="Raleway Medium" panose="020B0603030101060003" pitchFamily="34" charset="0"/>
              </a:rPr>
              <a:t> </a:t>
            </a:r>
            <a:r>
              <a:rPr lang="en-US" sz="1200" dirty="0" err="1">
                <a:latin typeface="Raleway Medium" panose="020B0603030101060003" pitchFamily="34" charset="0"/>
              </a:rPr>
              <a:t>này</a:t>
            </a:r>
            <a:r>
              <a:rPr lang="en-US" sz="1200" dirty="0">
                <a:latin typeface="Raleway Medium" panose="020B0603030101060003" pitchFamily="34" charset="0"/>
              </a:rPr>
              <a:t> </a:t>
            </a:r>
            <a:r>
              <a:rPr lang="en-US" sz="1200" dirty="0" err="1">
                <a:latin typeface="Raleway Medium" panose="020B0603030101060003" pitchFamily="34" charset="0"/>
              </a:rPr>
              <a:t>lòng</a:t>
            </a:r>
            <a:r>
              <a:rPr lang="en-US" sz="1200" dirty="0">
                <a:latin typeface="Raleway Medium" panose="020B0603030101060003" pitchFamily="34" charset="0"/>
              </a:rPr>
              <a:t> </a:t>
            </a:r>
            <a:r>
              <a:rPr lang="en-US" sz="1200" dirty="0" err="1">
                <a:latin typeface="Raleway Medium" panose="020B0603030101060003" pitchFamily="34" charset="0"/>
              </a:rPr>
              <a:t>càng</a:t>
            </a:r>
            <a:r>
              <a:rPr lang="en-US" sz="1200" dirty="0">
                <a:latin typeface="Raleway Medium" panose="020B0603030101060003" pitchFamily="34" charset="0"/>
              </a:rPr>
              <a:t> </a:t>
            </a:r>
            <a:r>
              <a:rPr lang="en-US" sz="1200" dirty="0" err="1">
                <a:latin typeface="Raleway Medium" panose="020B0603030101060003" pitchFamily="34" charset="0"/>
              </a:rPr>
              <a:t>những</a:t>
            </a:r>
            <a:r>
              <a:rPr lang="en-US" sz="1200" dirty="0">
                <a:latin typeface="Raleway Medium" panose="020B0603030101060003" pitchFamily="34" charset="0"/>
              </a:rPr>
              <a:t> </a:t>
            </a:r>
            <a:r>
              <a:rPr lang="en-US" sz="1200" dirty="0" err="1">
                <a:latin typeface="Raleway Medium" panose="020B0603030101060003" pitchFamily="34" charset="0"/>
              </a:rPr>
              <a:t>muốn</a:t>
            </a:r>
            <a:r>
              <a:rPr lang="en-US" sz="1200" dirty="0">
                <a:latin typeface="Raleway Medium" panose="020B0603030101060003" pitchFamily="34" charset="0"/>
              </a:rPr>
              <a:t> </a:t>
            </a:r>
            <a:r>
              <a:rPr lang="en-US" sz="1200" dirty="0" err="1">
                <a:latin typeface="Raleway Medium" panose="020B0603030101060003" pitchFamily="34" charset="0"/>
              </a:rPr>
              <a:t>anh</a:t>
            </a:r>
            <a:r>
              <a:rPr lang="en-US" sz="1200" dirty="0">
                <a:latin typeface="Raleway Medium" panose="020B0603030101060003" pitchFamily="34" charset="0"/>
              </a:rPr>
              <a:t> </a:t>
            </a:r>
            <a:r>
              <a:rPr lang="en-US" sz="1200" dirty="0" err="1">
                <a:latin typeface="Raleway Medium" panose="020B0603030101060003" pitchFamily="34" charset="0"/>
              </a:rPr>
              <a:t>em</a:t>
            </a:r>
            <a:r>
              <a:rPr lang="en-US" sz="1200" dirty="0">
                <a:latin typeface="Raleway Medium" panose="020B0603030101060003" pitchFamily="34" charset="0"/>
              </a:rPr>
              <a:t> </a:t>
            </a:r>
            <a:r>
              <a:rPr lang="en-US" sz="1200" dirty="0" err="1">
                <a:latin typeface="Raleway Medium" panose="020B0603030101060003" pitchFamily="34" charset="0"/>
              </a:rPr>
              <a:t>thấu</a:t>
            </a:r>
            <a:r>
              <a:rPr lang="en-US" sz="1200" dirty="0">
                <a:latin typeface="Raleway Medium" panose="020B0603030101060003" pitchFamily="34" charset="0"/>
              </a:rPr>
              <a:t> </a:t>
            </a:r>
            <a:r>
              <a:rPr lang="en-US" sz="1200" dirty="0" err="1">
                <a:latin typeface="Raleway Medium" panose="020B0603030101060003" pitchFamily="34" charset="0"/>
              </a:rPr>
              <a:t>tình</a:t>
            </a:r>
            <a:r>
              <a:rPr lang="en-US" sz="1200" dirty="0">
                <a:latin typeface="Raleway Medium" panose="020B0603030101060003" pitchFamily="34" charset="0"/>
              </a:rPr>
              <a:t>. </a:t>
            </a:r>
          </a:p>
          <a:p>
            <a:pPr marL="0" lvl="0" indent="0" algn="l" rtl="0">
              <a:spcBef>
                <a:spcPts val="0"/>
              </a:spcBef>
              <a:spcAft>
                <a:spcPts val="0"/>
              </a:spcAft>
              <a:buNone/>
            </a:pPr>
            <a:r>
              <a:rPr lang="en-US" sz="1200" dirty="0" err="1">
                <a:latin typeface="Raleway Medium" panose="020B0603030101060003" pitchFamily="34" charset="0"/>
              </a:rPr>
              <a:t>Rời</a:t>
            </a:r>
            <a:r>
              <a:rPr lang="en-US" sz="1200" dirty="0">
                <a:latin typeface="Raleway Medium" panose="020B0603030101060003" pitchFamily="34" charset="0"/>
              </a:rPr>
              <a:t> </a:t>
            </a:r>
            <a:r>
              <a:rPr lang="en-US" sz="1200" dirty="0" err="1">
                <a:latin typeface="Raleway Medium" panose="020B0603030101060003" pitchFamily="34" charset="0"/>
              </a:rPr>
              <a:t>tay</a:t>
            </a:r>
            <a:r>
              <a:rPr lang="en-US" sz="1200" dirty="0">
                <a:latin typeface="Raleway Medium" panose="020B0603030101060003" pitchFamily="34" charset="0"/>
              </a:rPr>
              <a:t> </a:t>
            </a:r>
            <a:r>
              <a:rPr lang="en-US" sz="1200" dirty="0" err="1">
                <a:latin typeface="Raleway Medium" panose="020B0603030101060003" pitchFamily="34" charset="0"/>
              </a:rPr>
              <a:t>nhau</a:t>
            </a:r>
            <a:r>
              <a:rPr lang="en-US" sz="1200" dirty="0">
                <a:latin typeface="Raleway Medium" panose="020B0603030101060003" pitchFamily="34" charset="0"/>
              </a:rPr>
              <a:t> </a:t>
            </a:r>
            <a:r>
              <a:rPr lang="en-US" sz="1200" dirty="0" err="1">
                <a:latin typeface="Raleway Medium" panose="020B0603030101060003" pitchFamily="34" charset="0"/>
              </a:rPr>
              <a:t>chớ</a:t>
            </a:r>
            <a:r>
              <a:rPr lang="en-US" sz="1200" dirty="0">
                <a:latin typeface="Raleway Medium" panose="020B0603030101060003" pitchFamily="34" charset="0"/>
              </a:rPr>
              <a:t> </a:t>
            </a:r>
            <a:r>
              <a:rPr lang="en-US" sz="1200" dirty="0" err="1">
                <a:latin typeface="Raleway Medium" panose="020B0603030101060003" pitchFamily="34" charset="0"/>
              </a:rPr>
              <a:t>lâu</a:t>
            </a:r>
            <a:r>
              <a:rPr lang="en-US" sz="1200" dirty="0">
                <a:latin typeface="Raleway Medium" panose="020B0603030101060003" pitchFamily="34" charset="0"/>
              </a:rPr>
              <a:t> </a:t>
            </a:r>
            <a:r>
              <a:rPr lang="en-US" sz="1200" dirty="0" err="1">
                <a:latin typeface="Raleway Medium" panose="020B0603030101060003" pitchFamily="34" charset="0"/>
              </a:rPr>
              <a:t>nhé</a:t>
            </a:r>
            <a:r>
              <a:rPr lang="en-US" sz="1200" dirty="0">
                <a:latin typeface="Raleway Medium" panose="020B0603030101060003" pitchFamily="34" charset="0"/>
              </a:rPr>
              <a:t> </a:t>
            </a:r>
          </a:p>
          <a:p>
            <a:pPr marL="0" lvl="0" indent="0" algn="l" rtl="0">
              <a:spcBef>
                <a:spcPts val="0"/>
              </a:spcBef>
              <a:spcAft>
                <a:spcPts val="0"/>
              </a:spcAft>
              <a:buNone/>
            </a:pPr>
            <a:r>
              <a:rPr lang="en-US" sz="1200" dirty="0" err="1">
                <a:latin typeface="Raleway Medium" panose="020B0603030101060003" pitchFamily="34" charset="0"/>
              </a:rPr>
              <a:t>Tình</a:t>
            </a:r>
            <a:r>
              <a:rPr lang="en-US" sz="1200" dirty="0">
                <a:latin typeface="Raleway Medium" panose="020B0603030101060003" pitchFamily="34" charset="0"/>
              </a:rPr>
              <a:t> </a:t>
            </a:r>
            <a:r>
              <a:rPr lang="en-US" sz="1200" dirty="0" err="1">
                <a:latin typeface="Raleway Medium" panose="020B0603030101060003" pitchFamily="34" charset="0"/>
              </a:rPr>
              <a:t>anh</a:t>
            </a:r>
            <a:r>
              <a:rPr lang="en-US" sz="1200" dirty="0">
                <a:latin typeface="Raleway Medium" panose="020B0603030101060003" pitchFamily="34" charset="0"/>
              </a:rPr>
              <a:t> </a:t>
            </a:r>
            <a:r>
              <a:rPr lang="en-US" sz="1200" dirty="0" err="1">
                <a:latin typeface="Raleway Medium" panose="020B0603030101060003" pitchFamily="34" charset="0"/>
              </a:rPr>
              <a:t>em</a:t>
            </a:r>
            <a:r>
              <a:rPr lang="en-US" sz="1200" dirty="0">
                <a:latin typeface="Raleway Medium" panose="020B0603030101060003" pitchFamily="34" charset="0"/>
              </a:rPr>
              <a:t> </a:t>
            </a:r>
            <a:r>
              <a:rPr lang="en-US" sz="1200" dirty="0" err="1">
                <a:latin typeface="Raleway Medium" panose="020B0603030101060003" pitchFamily="34" charset="0"/>
              </a:rPr>
              <a:t>chớ</a:t>
            </a:r>
            <a:r>
              <a:rPr lang="en-US" sz="1200" dirty="0">
                <a:latin typeface="Raleway Medium" panose="020B0603030101060003" pitchFamily="34" charset="0"/>
              </a:rPr>
              <a:t> </a:t>
            </a:r>
            <a:r>
              <a:rPr lang="en-US" sz="1200" dirty="0" err="1">
                <a:latin typeface="Raleway Medium" panose="020B0603030101060003" pitchFamily="34" charset="0"/>
              </a:rPr>
              <a:t>quên</a:t>
            </a:r>
            <a:r>
              <a:rPr lang="en-US" sz="1200" dirty="0">
                <a:latin typeface="Raleway Medium" panose="020B0603030101060003" pitchFamily="34" charset="0"/>
              </a:rPr>
              <a:t> </a:t>
            </a:r>
            <a:r>
              <a:rPr lang="en-US" sz="1200" dirty="0" err="1">
                <a:latin typeface="Raleway Medium" panose="020B0603030101060003" pitchFamily="34" charset="0"/>
              </a:rPr>
              <a:t>nhé</a:t>
            </a:r>
            <a:r>
              <a:rPr lang="en-US" sz="1200" dirty="0">
                <a:latin typeface="Raleway Medium" panose="020B0603030101060003" pitchFamily="34" charset="0"/>
              </a:rPr>
              <a:t> </a:t>
            </a:r>
          </a:p>
          <a:p>
            <a:pPr marL="0" lvl="0" indent="0" algn="l" rtl="0">
              <a:spcBef>
                <a:spcPts val="0"/>
              </a:spcBef>
              <a:spcAft>
                <a:spcPts val="0"/>
              </a:spcAft>
              <a:buNone/>
            </a:pPr>
            <a:r>
              <a:rPr lang="en-US" sz="1200" dirty="0" err="1">
                <a:latin typeface="Raleway Medium" panose="020B0603030101060003" pitchFamily="34" charset="0"/>
              </a:rPr>
              <a:t>Lòng</a:t>
            </a:r>
            <a:r>
              <a:rPr lang="en-US" sz="1200" dirty="0">
                <a:latin typeface="Raleway Medium" panose="020B0603030101060003" pitchFamily="34" charset="0"/>
              </a:rPr>
              <a:t> </a:t>
            </a:r>
            <a:r>
              <a:rPr lang="en-US" sz="1200" dirty="0" err="1">
                <a:latin typeface="Raleway Medium" panose="020B0603030101060003" pitchFamily="34" charset="0"/>
              </a:rPr>
              <a:t>anh</a:t>
            </a:r>
            <a:r>
              <a:rPr lang="en-US" sz="1200" dirty="0">
                <a:latin typeface="Raleway Medium" panose="020B0603030101060003" pitchFamily="34" charset="0"/>
              </a:rPr>
              <a:t> </a:t>
            </a:r>
            <a:r>
              <a:rPr lang="en-US" sz="1200" dirty="0" err="1">
                <a:latin typeface="Raleway Medium" panose="020B0603030101060003" pitchFamily="34" charset="0"/>
              </a:rPr>
              <a:t>em</a:t>
            </a:r>
            <a:r>
              <a:rPr lang="en-US" sz="1200" dirty="0">
                <a:latin typeface="Raleway Medium" panose="020B0603030101060003" pitchFamily="34" charset="0"/>
              </a:rPr>
              <a:t> </a:t>
            </a:r>
            <a:r>
              <a:rPr lang="en-US" sz="1200" dirty="0" err="1">
                <a:latin typeface="Raleway Medium" panose="020B0603030101060003" pitchFamily="34" charset="0"/>
              </a:rPr>
              <a:t>nhớ</a:t>
            </a:r>
            <a:r>
              <a:rPr lang="en-US" sz="1200" dirty="0">
                <a:latin typeface="Raleway Medium" panose="020B0603030101060003" pitchFamily="34" charset="0"/>
              </a:rPr>
              <a:t> </a:t>
            </a:r>
            <a:r>
              <a:rPr lang="en-US" sz="1200" dirty="0" err="1">
                <a:latin typeface="Raleway Medium" panose="020B0603030101060003" pitchFamily="34" charset="0"/>
              </a:rPr>
              <a:t>nhau</a:t>
            </a:r>
            <a:r>
              <a:rPr lang="en-US" sz="1200" dirty="0">
                <a:latin typeface="Raleway Medium" panose="020B0603030101060003" pitchFamily="34" charset="0"/>
              </a:rPr>
              <a:t> </a:t>
            </a:r>
            <a:r>
              <a:rPr lang="en-US" sz="1200" dirty="0" err="1">
                <a:latin typeface="Raleway Medium" panose="020B0603030101060003" pitchFamily="34" charset="0"/>
              </a:rPr>
              <a:t>tuy</a:t>
            </a:r>
            <a:r>
              <a:rPr lang="en-US" sz="1200" dirty="0">
                <a:latin typeface="Raleway Medium" panose="020B0603030101060003" pitchFamily="34" charset="0"/>
              </a:rPr>
              <a:t> </a:t>
            </a:r>
            <a:r>
              <a:rPr lang="en-US" sz="1200" dirty="0" err="1">
                <a:latin typeface="Raleway Medium" panose="020B0603030101060003" pitchFamily="34" charset="0"/>
              </a:rPr>
              <a:t>xa</a:t>
            </a:r>
            <a:r>
              <a:rPr lang="en-US" sz="1200" dirty="0">
                <a:latin typeface="Raleway Medium" panose="020B0603030101060003" pitchFamily="34" charset="0"/>
              </a:rPr>
              <a:t> </a:t>
            </a:r>
            <a:r>
              <a:rPr lang="en-US" sz="1200" dirty="0" err="1">
                <a:latin typeface="Raleway Medium" panose="020B0603030101060003" pitchFamily="34" charset="0"/>
              </a:rPr>
              <a:t>mà</a:t>
            </a:r>
            <a:r>
              <a:rPr lang="en-US" sz="1200" dirty="0">
                <a:latin typeface="Raleway Medium" panose="020B0603030101060003" pitchFamily="34" charset="0"/>
              </a:rPr>
              <a:t> </a:t>
            </a:r>
            <a:r>
              <a:rPr lang="en-US" sz="1200" dirty="0" err="1">
                <a:latin typeface="Raleway Medium" panose="020B0603030101060003" pitchFamily="34" charset="0"/>
              </a:rPr>
              <a:t>hóa</a:t>
            </a:r>
            <a:r>
              <a:rPr lang="en-US" sz="1200" dirty="0">
                <a:latin typeface="Raleway Medium" panose="020B0603030101060003" pitchFamily="34" charset="0"/>
              </a:rPr>
              <a:t> ra </a:t>
            </a:r>
            <a:r>
              <a:rPr lang="en-US" sz="1200" dirty="0" err="1">
                <a:latin typeface="Raleway Medium" panose="020B0603030101060003" pitchFamily="34" charset="0"/>
              </a:rPr>
              <a:t>gần</a:t>
            </a:r>
            <a:endParaRPr lang="en-US" sz="1200" dirty="0">
              <a:latin typeface="Raleway Medium" panose="020B0603030101060003" pitchFamily="34" charset="0"/>
            </a:endParaRPr>
          </a:p>
          <a:p>
            <a:pPr marL="0" lvl="0" indent="0" algn="l" rtl="0">
              <a:spcBef>
                <a:spcPts val="0"/>
              </a:spcBef>
              <a:spcAft>
                <a:spcPts val="0"/>
              </a:spcAft>
              <a:buNone/>
            </a:pPr>
            <a:r>
              <a:rPr lang="en-US" sz="1200" dirty="0">
                <a:latin typeface="Raleway Medium" panose="020B0603030101060003" pitchFamily="34" charset="0"/>
              </a:rPr>
              <a:t> </a:t>
            </a:r>
          </a:p>
          <a:p>
            <a:pPr marL="0" lvl="0" indent="0" algn="l" rtl="0">
              <a:spcBef>
                <a:spcPts val="0"/>
              </a:spcBef>
              <a:spcAft>
                <a:spcPts val="0"/>
              </a:spcAft>
              <a:buNone/>
            </a:pPr>
            <a:r>
              <a:rPr lang="en-US" sz="1200" dirty="0" err="1">
                <a:latin typeface="Raleway Medium" panose="020B0603030101060003" pitchFamily="34" charset="0"/>
              </a:rPr>
              <a:t>Quyến</a:t>
            </a:r>
            <a:r>
              <a:rPr lang="en-US" sz="1200" dirty="0">
                <a:latin typeface="Raleway Medium" panose="020B0603030101060003" pitchFamily="34" charset="0"/>
              </a:rPr>
              <a:t> </a:t>
            </a:r>
            <a:r>
              <a:rPr lang="en-US" sz="1200" dirty="0" err="1">
                <a:latin typeface="Raleway Medium" panose="020B0603030101060003" pitchFamily="34" charset="0"/>
              </a:rPr>
              <a:t>luyến</a:t>
            </a:r>
            <a:r>
              <a:rPr lang="en-US" sz="1200" dirty="0">
                <a:latin typeface="Raleway Medium" panose="020B0603030101060003" pitchFamily="34" charset="0"/>
              </a:rPr>
              <a:t> </a:t>
            </a:r>
            <a:r>
              <a:rPr lang="en-US" sz="1200" dirty="0" err="1">
                <a:latin typeface="Raleway Medium" panose="020B0603030101060003" pitchFamily="34" charset="0"/>
              </a:rPr>
              <a:t>nhau</a:t>
            </a:r>
            <a:r>
              <a:rPr lang="en-US" sz="1200" dirty="0">
                <a:latin typeface="Raleway Medium" panose="020B0603030101060003" pitchFamily="34" charset="0"/>
              </a:rPr>
              <a:t> </a:t>
            </a:r>
            <a:r>
              <a:rPr lang="en-US" sz="1200" dirty="0" err="1">
                <a:latin typeface="Raleway Medium" panose="020B0603030101060003" pitchFamily="34" charset="0"/>
              </a:rPr>
              <a:t>là</a:t>
            </a:r>
            <a:r>
              <a:rPr lang="en-US" sz="1200" dirty="0">
                <a:latin typeface="Raleway Medium" panose="020B0603030101060003" pitchFamily="34" charset="0"/>
              </a:rPr>
              <a:t> </a:t>
            </a:r>
            <a:r>
              <a:rPr lang="en-US" sz="1200" dirty="0" err="1">
                <a:latin typeface="Raleway Medium" panose="020B0603030101060003" pitchFamily="34" charset="0"/>
              </a:rPr>
              <a:t>tình</a:t>
            </a:r>
            <a:r>
              <a:rPr lang="en-US" sz="1200" dirty="0">
                <a:latin typeface="Raleway Medium" panose="020B0603030101060003" pitchFamily="34" charset="0"/>
              </a:rPr>
              <a:t> </a:t>
            </a:r>
            <a:r>
              <a:rPr lang="en-US" sz="1200" dirty="0" err="1">
                <a:latin typeface="Raleway Medium" panose="020B0603030101060003" pitchFamily="34" charset="0"/>
              </a:rPr>
              <a:t>mình</a:t>
            </a:r>
            <a:r>
              <a:rPr lang="en-US" sz="1200" dirty="0">
                <a:latin typeface="Raleway Medium" panose="020B0603030101060003" pitchFamily="34" charset="0"/>
              </a:rPr>
              <a:t> </a:t>
            </a:r>
            <a:r>
              <a:rPr lang="en-US" sz="1200" dirty="0" err="1">
                <a:latin typeface="Raleway Medium" panose="020B0603030101060003" pitchFamily="34" charset="0"/>
              </a:rPr>
              <a:t>đối</a:t>
            </a:r>
            <a:r>
              <a:rPr lang="en-US" sz="1200" dirty="0">
                <a:latin typeface="Raleway Medium" panose="020B0603030101060003" pitchFamily="34" charset="0"/>
              </a:rPr>
              <a:t> </a:t>
            </a:r>
            <a:r>
              <a:rPr lang="en-US" sz="1200" dirty="0" err="1">
                <a:latin typeface="Raleway Medium" panose="020B0603030101060003" pitchFamily="34" charset="0"/>
              </a:rPr>
              <a:t>với</a:t>
            </a:r>
            <a:r>
              <a:rPr lang="en-US" sz="1200" dirty="0">
                <a:latin typeface="Raleway Medium" panose="020B0603030101060003" pitchFamily="34" charset="0"/>
              </a:rPr>
              <a:t> </a:t>
            </a:r>
            <a:r>
              <a:rPr lang="en-US" sz="1200" dirty="0" err="1">
                <a:latin typeface="Raleway Medium" panose="020B0603030101060003" pitchFamily="34" charset="0"/>
              </a:rPr>
              <a:t>anh</a:t>
            </a:r>
            <a:r>
              <a:rPr lang="en-US" sz="1200" dirty="0">
                <a:latin typeface="Raleway Medium" panose="020B0603030101060003" pitchFamily="34" charset="0"/>
              </a:rPr>
              <a:t> </a:t>
            </a:r>
            <a:r>
              <a:rPr lang="en-US" sz="1200" dirty="0" err="1">
                <a:latin typeface="Raleway Medium" panose="020B0603030101060003" pitchFamily="34" charset="0"/>
              </a:rPr>
              <a:t>em</a:t>
            </a:r>
            <a:r>
              <a:rPr lang="en-US" sz="1200" dirty="0">
                <a:latin typeface="Raleway Medium" panose="020B0603030101060003" pitchFamily="34" charset="0"/>
              </a:rPr>
              <a:t> ở </a:t>
            </a:r>
            <a:r>
              <a:rPr lang="en-US" sz="1200" dirty="0" err="1">
                <a:latin typeface="Raleway Medium" panose="020B0603030101060003" pitchFamily="34" charset="0"/>
              </a:rPr>
              <a:t>Đoàn</a:t>
            </a:r>
            <a:r>
              <a:rPr lang="en-US" sz="1200" dirty="0">
                <a:latin typeface="Raleway Medium" panose="020B0603030101060003" pitchFamily="34" charset="0"/>
              </a:rPr>
              <a:t> </a:t>
            </a:r>
            <a:r>
              <a:rPr lang="en-US" sz="1200" dirty="0" err="1">
                <a:latin typeface="Raleway Medium" panose="020B0603030101060003" pitchFamily="34" charset="0"/>
              </a:rPr>
              <a:t>Quyến</a:t>
            </a:r>
            <a:r>
              <a:rPr lang="en-US" sz="1200" dirty="0">
                <a:latin typeface="Raleway Medium" panose="020B0603030101060003" pitchFamily="34" charset="0"/>
              </a:rPr>
              <a:t> </a:t>
            </a:r>
            <a:r>
              <a:rPr lang="en-US" sz="1200" dirty="0" err="1">
                <a:latin typeface="Raleway Medium" panose="020B0603030101060003" pitchFamily="34" charset="0"/>
              </a:rPr>
              <a:t>luyến</a:t>
            </a:r>
            <a:r>
              <a:rPr lang="en-US" sz="1200" dirty="0">
                <a:latin typeface="Raleway Medium" panose="020B0603030101060003" pitchFamily="34" charset="0"/>
              </a:rPr>
              <a:t> </a:t>
            </a:r>
            <a:r>
              <a:rPr lang="en-US" sz="1200" dirty="0" err="1">
                <a:latin typeface="Raleway Medium" panose="020B0603030101060003" pitchFamily="34" charset="0"/>
              </a:rPr>
              <a:t>nhau</a:t>
            </a:r>
            <a:r>
              <a:rPr lang="en-US" sz="1200" dirty="0">
                <a:latin typeface="Raleway Medium" panose="020B0603030101060003" pitchFamily="34" charset="0"/>
              </a:rPr>
              <a:t> </a:t>
            </a:r>
            <a:r>
              <a:rPr lang="en-US" sz="1200" dirty="0" err="1">
                <a:latin typeface="Raleway Medium" panose="020B0603030101060003" pitchFamily="34" charset="0"/>
              </a:rPr>
              <a:t>là</a:t>
            </a:r>
            <a:r>
              <a:rPr lang="en-US" sz="1200" dirty="0">
                <a:latin typeface="Raleway Medium" panose="020B0603030101060003" pitchFamily="34" charset="0"/>
              </a:rPr>
              <a:t> </a:t>
            </a:r>
            <a:r>
              <a:rPr lang="en-US" sz="1200" dirty="0" err="1">
                <a:latin typeface="Raleway Medium" panose="020B0603030101060003" pitchFamily="34" charset="0"/>
              </a:rPr>
              <a:t>tình</a:t>
            </a:r>
            <a:r>
              <a:rPr lang="en-US" sz="1200" dirty="0">
                <a:latin typeface="Raleway Medium" panose="020B0603030101060003" pitchFamily="34" charset="0"/>
              </a:rPr>
              <a:t> </a:t>
            </a:r>
            <a:r>
              <a:rPr lang="en-US" sz="1200" dirty="0" err="1">
                <a:latin typeface="Raleway Medium" panose="020B0603030101060003" pitchFamily="34" charset="0"/>
              </a:rPr>
              <a:t>mình</a:t>
            </a:r>
            <a:r>
              <a:rPr lang="en-US" sz="1200" dirty="0">
                <a:latin typeface="Raleway Medium" panose="020B0603030101060003" pitchFamily="34" charset="0"/>
              </a:rPr>
              <a:t> </a:t>
            </a:r>
            <a:r>
              <a:rPr lang="en-US" sz="1200" dirty="0" err="1">
                <a:latin typeface="Raleway Medium" panose="020B0603030101060003" pitchFamily="34" charset="0"/>
              </a:rPr>
              <a:t>đối</a:t>
            </a:r>
            <a:r>
              <a:rPr lang="en-US" sz="1200" dirty="0">
                <a:latin typeface="Raleway Medium" panose="020B0603030101060003" pitchFamily="34" charset="0"/>
              </a:rPr>
              <a:t> </a:t>
            </a:r>
            <a:r>
              <a:rPr lang="en-US" sz="1200" dirty="0" err="1">
                <a:latin typeface="Raleway Medium" panose="020B0603030101060003" pitchFamily="34" charset="0"/>
              </a:rPr>
              <a:t>với</a:t>
            </a:r>
            <a:r>
              <a:rPr lang="en-US" sz="1200" dirty="0">
                <a:latin typeface="Raleway Medium" panose="020B0603030101060003" pitchFamily="34" charset="0"/>
              </a:rPr>
              <a:t> </a:t>
            </a:r>
            <a:r>
              <a:rPr lang="en-US" sz="1200" dirty="0" err="1">
                <a:latin typeface="Raleway Medium" panose="020B0603030101060003" pitchFamily="34" charset="0"/>
              </a:rPr>
              <a:t>anh</a:t>
            </a:r>
            <a:r>
              <a:rPr lang="en-US" sz="1200" dirty="0">
                <a:latin typeface="Raleway Medium" panose="020B0603030101060003" pitchFamily="34" charset="0"/>
              </a:rPr>
              <a:t> </a:t>
            </a:r>
            <a:r>
              <a:rPr lang="en-US" sz="1200" dirty="0" err="1">
                <a:latin typeface="Raleway Medium" panose="020B0603030101060003" pitchFamily="34" charset="0"/>
              </a:rPr>
              <a:t>em</a:t>
            </a:r>
            <a:r>
              <a:rPr lang="en-US" sz="1200" dirty="0">
                <a:latin typeface="Raleway Medium" panose="020B0603030101060003" pitchFamily="34" charset="0"/>
              </a:rPr>
              <a:t> </a:t>
            </a:r>
            <a:r>
              <a:rPr lang="en-US" sz="1200" dirty="0" err="1">
                <a:latin typeface="Raleway Medium" panose="020B0603030101060003" pitchFamily="34" charset="0"/>
              </a:rPr>
              <a:t>các</a:t>
            </a:r>
            <a:r>
              <a:rPr lang="en-US" sz="1200" dirty="0">
                <a:latin typeface="Raleway Medium" panose="020B0603030101060003" pitchFamily="34" charset="0"/>
              </a:rPr>
              <a:t> </a:t>
            </a:r>
            <a:r>
              <a:rPr lang="en-US" sz="1200" dirty="0" err="1">
                <a:latin typeface="Raleway Medium" panose="020B0603030101060003" pitchFamily="34" charset="0"/>
              </a:rPr>
              <a:t>Đoàn</a:t>
            </a:r>
            <a:r>
              <a:rPr lang="en-US" sz="1200" dirty="0">
                <a:latin typeface="Raleway Medium" panose="020B0603030101060003" pitchFamily="34" charset="0"/>
              </a:rPr>
              <a:t>. </a:t>
            </a:r>
          </a:p>
          <a:p>
            <a:pPr marL="0" lvl="0" indent="0" algn="l" rtl="0">
              <a:spcBef>
                <a:spcPts val="0"/>
              </a:spcBef>
              <a:spcAft>
                <a:spcPts val="0"/>
              </a:spcAft>
              <a:buNone/>
            </a:pPr>
            <a:r>
              <a:rPr lang="en-US" sz="1200" dirty="0" err="1">
                <a:latin typeface="Raleway Medium" panose="020B0603030101060003" pitchFamily="34" charset="0"/>
              </a:rPr>
              <a:t>Rời</a:t>
            </a:r>
            <a:r>
              <a:rPr lang="en-US" sz="1200" dirty="0">
                <a:latin typeface="Raleway Medium" panose="020B0603030101060003" pitchFamily="34" charset="0"/>
              </a:rPr>
              <a:t> </a:t>
            </a:r>
            <a:r>
              <a:rPr lang="en-US" sz="1200" dirty="0" err="1">
                <a:latin typeface="Raleway Medium" panose="020B0603030101060003" pitchFamily="34" charset="0"/>
              </a:rPr>
              <a:t>tay</a:t>
            </a:r>
            <a:r>
              <a:rPr lang="en-US" sz="1200" dirty="0">
                <a:latin typeface="Raleway Medium" panose="020B0603030101060003" pitchFamily="34" charset="0"/>
              </a:rPr>
              <a:t> </a:t>
            </a:r>
            <a:r>
              <a:rPr lang="en-US" sz="1200" dirty="0" err="1">
                <a:latin typeface="Raleway Medium" panose="020B0603030101060003" pitchFamily="34" charset="0"/>
              </a:rPr>
              <a:t>nhau</a:t>
            </a:r>
            <a:r>
              <a:rPr lang="en-US" sz="1200" dirty="0">
                <a:latin typeface="Raleway Medium" panose="020B0603030101060003" pitchFamily="34" charset="0"/>
              </a:rPr>
              <a:t> </a:t>
            </a:r>
            <a:r>
              <a:rPr lang="en-US" sz="1200" dirty="0" err="1">
                <a:latin typeface="Raleway Medium" panose="020B0603030101060003" pitchFamily="34" charset="0"/>
              </a:rPr>
              <a:t>chớ</a:t>
            </a:r>
            <a:r>
              <a:rPr lang="en-US" sz="1200" dirty="0">
                <a:latin typeface="Raleway Medium" panose="020B0603030101060003" pitchFamily="34" charset="0"/>
              </a:rPr>
              <a:t> </a:t>
            </a:r>
            <a:r>
              <a:rPr lang="en-US" sz="1200" dirty="0" err="1">
                <a:latin typeface="Raleway Medium" panose="020B0603030101060003" pitchFamily="34" charset="0"/>
              </a:rPr>
              <a:t>lâu</a:t>
            </a:r>
            <a:r>
              <a:rPr lang="en-US" sz="1200" dirty="0">
                <a:latin typeface="Raleway Medium" panose="020B0603030101060003" pitchFamily="34" charset="0"/>
              </a:rPr>
              <a:t> </a:t>
            </a:r>
            <a:r>
              <a:rPr lang="en-US" sz="1200" dirty="0" err="1">
                <a:latin typeface="Raleway Medium" panose="020B0603030101060003" pitchFamily="34" charset="0"/>
              </a:rPr>
              <a:t>nhé</a:t>
            </a:r>
            <a:r>
              <a:rPr lang="en-US" sz="1200" dirty="0">
                <a:latin typeface="Raleway Medium" panose="020B0603030101060003" pitchFamily="34" charset="0"/>
              </a:rPr>
              <a:t> </a:t>
            </a:r>
          </a:p>
          <a:p>
            <a:pPr marL="0" lvl="0" indent="0" algn="l" rtl="0">
              <a:spcBef>
                <a:spcPts val="0"/>
              </a:spcBef>
              <a:spcAft>
                <a:spcPts val="0"/>
              </a:spcAft>
              <a:buNone/>
            </a:pPr>
            <a:r>
              <a:rPr lang="en-US" sz="1200" dirty="0" err="1">
                <a:latin typeface="Raleway Medium" panose="020B0603030101060003" pitchFamily="34" charset="0"/>
              </a:rPr>
              <a:t>Tình</a:t>
            </a:r>
            <a:r>
              <a:rPr lang="en-US" sz="1200" dirty="0">
                <a:latin typeface="Raleway Medium" panose="020B0603030101060003" pitchFamily="34" charset="0"/>
              </a:rPr>
              <a:t> </a:t>
            </a:r>
            <a:r>
              <a:rPr lang="en-US" sz="1200" dirty="0" err="1">
                <a:latin typeface="Raleway Medium" panose="020B0603030101060003" pitchFamily="34" charset="0"/>
              </a:rPr>
              <a:t>anh</a:t>
            </a:r>
            <a:r>
              <a:rPr lang="en-US" sz="1200" dirty="0">
                <a:latin typeface="Raleway Medium" panose="020B0603030101060003" pitchFamily="34" charset="0"/>
              </a:rPr>
              <a:t> </a:t>
            </a:r>
            <a:r>
              <a:rPr lang="en-US" sz="1200" dirty="0" err="1">
                <a:latin typeface="Raleway Medium" panose="020B0603030101060003" pitchFamily="34" charset="0"/>
              </a:rPr>
              <a:t>em</a:t>
            </a:r>
            <a:r>
              <a:rPr lang="en-US" sz="1200" dirty="0">
                <a:latin typeface="Raleway Medium" panose="020B0603030101060003" pitchFamily="34" charset="0"/>
              </a:rPr>
              <a:t> </a:t>
            </a:r>
            <a:r>
              <a:rPr lang="en-US" sz="1200" dirty="0" err="1">
                <a:latin typeface="Raleway Medium" panose="020B0603030101060003" pitchFamily="34" charset="0"/>
              </a:rPr>
              <a:t>chớ</a:t>
            </a:r>
            <a:r>
              <a:rPr lang="en-US" sz="1200" dirty="0">
                <a:latin typeface="Raleway Medium" panose="020B0603030101060003" pitchFamily="34" charset="0"/>
              </a:rPr>
              <a:t> </a:t>
            </a:r>
            <a:r>
              <a:rPr lang="en-US" sz="1200" dirty="0" err="1">
                <a:latin typeface="Raleway Medium" panose="020B0603030101060003" pitchFamily="34" charset="0"/>
              </a:rPr>
              <a:t>quên</a:t>
            </a:r>
            <a:r>
              <a:rPr lang="en-US" sz="1200" dirty="0">
                <a:latin typeface="Raleway Medium" panose="020B0603030101060003" pitchFamily="34" charset="0"/>
              </a:rPr>
              <a:t> </a:t>
            </a:r>
            <a:r>
              <a:rPr lang="en-US" sz="1200" dirty="0" err="1">
                <a:latin typeface="Raleway Medium" panose="020B0603030101060003" pitchFamily="34" charset="0"/>
              </a:rPr>
              <a:t>nhé</a:t>
            </a:r>
            <a:r>
              <a:rPr lang="en-US" sz="1200" dirty="0">
                <a:latin typeface="Raleway Medium" panose="020B0603030101060003" pitchFamily="34" charset="0"/>
              </a:rPr>
              <a:t> </a:t>
            </a:r>
          </a:p>
          <a:p>
            <a:pPr marL="0" lvl="0" indent="0" algn="l" rtl="0">
              <a:spcBef>
                <a:spcPts val="0"/>
              </a:spcBef>
              <a:spcAft>
                <a:spcPts val="0"/>
              </a:spcAft>
              <a:buNone/>
            </a:pPr>
            <a:r>
              <a:rPr lang="en-US" sz="1200" dirty="0" err="1">
                <a:latin typeface="Raleway Medium" panose="020B0603030101060003" pitchFamily="34" charset="0"/>
              </a:rPr>
              <a:t>Lòng</a:t>
            </a:r>
            <a:r>
              <a:rPr lang="en-US" sz="1200" dirty="0">
                <a:latin typeface="Raleway Medium" panose="020B0603030101060003" pitchFamily="34" charset="0"/>
              </a:rPr>
              <a:t> </a:t>
            </a:r>
            <a:r>
              <a:rPr lang="en-US" sz="1200" dirty="0" err="1">
                <a:latin typeface="Raleway Medium" panose="020B0603030101060003" pitchFamily="34" charset="0"/>
              </a:rPr>
              <a:t>anh</a:t>
            </a:r>
            <a:r>
              <a:rPr lang="en-US" sz="1200" dirty="0">
                <a:latin typeface="Raleway Medium" panose="020B0603030101060003" pitchFamily="34" charset="0"/>
              </a:rPr>
              <a:t> </a:t>
            </a:r>
            <a:r>
              <a:rPr lang="en-US" sz="1200" dirty="0" err="1">
                <a:latin typeface="Raleway Medium" panose="020B0603030101060003" pitchFamily="34" charset="0"/>
              </a:rPr>
              <a:t>em</a:t>
            </a:r>
            <a:r>
              <a:rPr lang="en-US" sz="1200" dirty="0">
                <a:latin typeface="Raleway Medium" panose="020B0603030101060003" pitchFamily="34" charset="0"/>
              </a:rPr>
              <a:t> </a:t>
            </a:r>
            <a:r>
              <a:rPr lang="en-US" sz="1200" dirty="0" err="1">
                <a:latin typeface="Raleway Medium" panose="020B0603030101060003" pitchFamily="34" charset="0"/>
              </a:rPr>
              <a:t>nhớ</a:t>
            </a:r>
            <a:r>
              <a:rPr lang="en-US" sz="1200" dirty="0">
                <a:latin typeface="Raleway Medium" panose="020B0603030101060003" pitchFamily="34" charset="0"/>
              </a:rPr>
              <a:t> </a:t>
            </a:r>
            <a:r>
              <a:rPr lang="en-US" sz="1200" dirty="0" err="1">
                <a:latin typeface="Raleway Medium" panose="020B0603030101060003" pitchFamily="34" charset="0"/>
              </a:rPr>
              <a:t>nhau</a:t>
            </a:r>
            <a:r>
              <a:rPr lang="en-US" sz="1200" dirty="0">
                <a:latin typeface="Raleway Medium" panose="020B0603030101060003" pitchFamily="34" charset="0"/>
              </a:rPr>
              <a:t> </a:t>
            </a:r>
            <a:r>
              <a:rPr lang="en-US" sz="1200" dirty="0" err="1">
                <a:latin typeface="Raleway Medium" panose="020B0603030101060003" pitchFamily="34" charset="0"/>
              </a:rPr>
              <a:t>tuy</a:t>
            </a:r>
            <a:r>
              <a:rPr lang="en-US" sz="1200" dirty="0">
                <a:latin typeface="Raleway Medium" panose="020B0603030101060003" pitchFamily="34" charset="0"/>
              </a:rPr>
              <a:t> </a:t>
            </a:r>
            <a:r>
              <a:rPr lang="en-US" sz="1200" dirty="0" err="1">
                <a:latin typeface="Raleway Medium" panose="020B0603030101060003" pitchFamily="34" charset="0"/>
              </a:rPr>
              <a:t>xa</a:t>
            </a:r>
            <a:r>
              <a:rPr lang="en-US" sz="1200" dirty="0">
                <a:latin typeface="Raleway Medium" panose="020B0603030101060003" pitchFamily="34" charset="0"/>
              </a:rPr>
              <a:t> </a:t>
            </a:r>
            <a:r>
              <a:rPr lang="en-US" sz="1200" dirty="0" err="1">
                <a:latin typeface="Raleway Medium" panose="020B0603030101060003" pitchFamily="34" charset="0"/>
              </a:rPr>
              <a:t>mà</a:t>
            </a:r>
            <a:r>
              <a:rPr lang="en-US" sz="1200" dirty="0">
                <a:latin typeface="Raleway Medium" panose="020B0603030101060003" pitchFamily="34" charset="0"/>
              </a:rPr>
              <a:t> </a:t>
            </a:r>
            <a:r>
              <a:rPr lang="en-US" sz="1200" dirty="0" err="1">
                <a:latin typeface="Raleway Medium" panose="020B0603030101060003" pitchFamily="34" charset="0"/>
              </a:rPr>
              <a:t>hóa</a:t>
            </a:r>
            <a:r>
              <a:rPr lang="en-US" sz="1200" dirty="0">
                <a:latin typeface="Raleway Medium" panose="020B0603030101060003" pitchFamily="34" charset="0"/>
              </a:rPr>
              <a:t> ra </a:t>
            </a:r>
            <a:r>
              <a:rPr lang="en-US" sz="1200" dirty="0" err="1">
                <a:latin typeface="Raleway Medium" panose="020B0603030101060003" pitchFamily="34" charset="0"/>
              </a:rPr>
              <a:t>gần</a:t>
            </a:r>
            <a:r>
              <a:rPr lang="en-US" sz="1200" dirty="0">
                <a:latin typeface="Raleway Medium" panose="020B0603030101060003" pitchFamily="34" charset="0"/>
              </a:rPr>
              <a:t>. </a:t>
            </a:r>
          </a:p>
          <a:p>
            <a:pPr marL="0" lvl="0" indent="0" algn="l" rtl="0">
              <a:spcBef>
                <a:spcPts val="0"/>
              </a:spcBef>
              <a:spcAft>
                <a:spcPts val="0"/>
              </a:spcAft>
              <a:buNone/>
            </a:pPr>
            <a:endParaRPr i="1" dirty="0">
              <a:latin typeface="Raleway Medium" panose="020B0603030101060003" pitchFamily="34" charset="0"/>
            </a:endParaRPr>
          </a:p>
        </p:txBody>
      </p:sp>
      <p:sp>
        <p:nvSpPr>
          <p:cNvPr id="25" name="Google Shape;202;p24">
            <a:extLst>
              <a:ext uri="{FF2B5EF4-FFF2-40B4-BE49-F238E27FC236}">
                <a16:creationId xmlns:a16="http://schemas.microsoft.com/office/drawing/2014/main" id="{4FD32420-7DEF-43BB-A850-9CB948B75D5B}"/>
              </a:ext>
            </a:extLst>
          </p:cNvPr>
          <p:cNvSpPr txBox="1"/>
          <p:nvPr/>
        </p:nvSpPr>
        <p:spPr>
          <a:xfrm>
            <a:off x="3998920" y="5194058"/>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sz="1200" b="1" dirty="0">
                <a:latin typeface="Raleway Medium" panose="020B0603030101060003" pitchFamily="34" charset="0"/>
              </a:rPr>
              <a:t>CLOSING SONGS</a:t>
            </a:r>
          </a:p>
          <a:p>
            <a:pPr marL="0" lvl="0" indent="0" algn="l" rtl="0">
              <a:spcBef>
                <a:spcPts val="0"/>
              </a:spcBef>
              <a:spcAft>
                <a:spcPts val="0"/>
              </a:spcAft>
              <a:buNone/>
            </a:pPr>
            <a:r>
              <a:rPr lang="vi-VN" sz="1200" b="1" dirty="0">
                <a:latin typeface="Raleway Medium" panose="020B0603030101060003" pitchFamily="34" charset="0"/>
              </a:rPr>
              <a:t>Gặp Nhau Đây</a:t>
            </a:r>
            <a:br>
              <a:rPr lang="vi-VN" sz="1200" b="1" dirty="0">
                <a:latin typeface="Raleway Medium" panose="020B0603030101060003" pitchFamily="34" charset="0"/>
              </a:rPr>
            </a:br>
            <a:r>
              <a:rPr lang="vi-VN" sz="1200" dirty="0">
                <a:latin typeface="Raleway Medium" panose="020B0603030101060003" pitchFamily="34" charset="0"/>
              </a:rPr>
              <a:t>Gặp nhau đây rồi chia tay. </a:t>
            </a:r>
          </a:p>
          <a:p>
            <a:pPr marL="0" lvl="0" indent="0" algn="l" rtl="0">
              <a:spcBef>
                <a:spcPts val="0"/>
              </a:spcBef>
              <a:spcAft>
                <a:spcPts val="0"/>
              </a:spcAft>
              <a:buNone/>
            </a:pPr>
            <a:r>
              <a:rPr lang="vi-VN" sz="1200" dirty="0">
                <a:latin typeface="Raleway Medium" panose="020B0603030101060003" pitchFamily="34" charset="0"/>
              </a:rPr>
              <a:t>Ngày dài như đã vụt qua trong phút giây. </a:t>
            </a:r>
          </a:p>
          <a:p>
            <a:pPr marL="0" lvl="0" indent="0" algn="l" rtl="0">
              <a:spcBef>
                <a:spcPts val="0"/>
              </a:spcBef>
              <a:spcAft>
                <a:spcPts val="0"/>
              </a:spcAft>
              <a:buNone/>
            </a:pPr>
            <a:r>
              <a:rPr lang="vi-VN" sz="1200" dirty="0">
                <a:latin typeface="Raleway Medium" panose="020B0603030101060003" pitchFamily="34" charset="0"/>
              </a:rPr>
              <a:t>Niềm hăng say còn chưa phai. </a:t>
            </a:r>
          </a:p>
          <a:p>
            <a:pPr marL="0" lvl="0" indent="0" algn="l" rtl="0">
              <a:spcBef>
                <a:spcPts val="0"/>
              </a:spcBef>
              <a:spcAft>
                <a:spcPts val="0"/>
              </a:spcAft>
              <a:buNone/>
            </a:pPr>
            <a:r>
              <a:rPr lang="vi-VN" sz="1200" dirty="0">
                <a:latin typeface="Raleway Medium" panose="020B0603030101060003" pitchFamily="34" charset="0"/>
              </a:rPr>
              <a:t>Đường trường sông núi hẹn mai ta xum vầy Đường trường sông núi hẹn mai ta xum vầy. </a:t>
            </a:r>
          </a:p>
          <a:p>
            <a:pPr marL="0" lvl="0" indent="0" algn="l" rtl="0">
              <a:spcBef>
                <a:spcPts val="0"/>
              </a:spcBef>
              <a:spcAft>
                <a:spcPts val="0"/>
              </a:spcAft>
              <a:buNone/>
            </a:pPr>
            <a:endParaRPr lang="vi-VN" sz="1200" dirty="0">
              <a:latin typeface="Raleway Medium" panose="020B0603030101060003" pitchFamily="34" charset="0"/>
            </a:endParaRPr>
          </a:p>
          <a:p>
            <a:pPr marL="0" lvl="0" indent="0" algn="l" rtl="0">
              <a:spcBef>
                <a:spcPts val="0"/>
              </a:spcBef>
              <a:spcAft>
                <a:spcPts val="0"/>
              </a:spcAft>
              <a:buNone/>
            </a:pPr>
            <a:r>
              <a:rPr lang="vi-VN" sz="1200" b="1" dirty="0">
                <a:latin typeface="Raleway Medium" panose="020B0603030101060003" pitchFamily="34" charset="0"/>
              </a:rPr>
              <a:t>Lúc Thú Vui Này </a:t>
            </a:r>
            <a:br>
              <a:rPr lang="vi-VN" sz="1200" dirty="0">
                <a:latin typeface="Raleway Medium" panose="020B0603030101060003" pitchFamily="34" charset="0"/>
              </a:rPr>
            </a:br>
            <a:r>
              <a:rPr lang="vi-VN" sz="1200" dirty="0">
                <a:latin typeface="Raleway Medium" panose="020B0603030101060003" pitchFamily="34" charset="0"/>
              </a:rPr>
              <a:t>Lúc thú vui này lòng còn quyến luyến anh em chúng mình.</a:t>
            </a:r>
          </a:p>
          <a:p>
            <a:pPr marL="0" lvl="0" indent="0" algn="l" rtl="0">
              <a:spcBef>
                <a:spcPts val="0"/>
              </a:spcBef>
              <a:spcAft>
                <a:spcPts val="0"/>
              </a:spcAft>
              <a:buNone/>
            </a:pPr>
            <a:r>
              <a:rPr lang="vi-VN" sz="1200" dirty="0">
                <a:latin typeface="Raleway Medium" panose="020B0603030101060003" pitchFamily="34" charset="0"/>
              </a:rPr>
              <a:t> Lúc thú vui này lòng càng những muốn anh em thấu tình. </a:t>
            </a:r>
          </a:p>
          <a:p>
            <a:pPr marL="0" lvl="0" indent="0" algn="l" rtl="0">
              <a:spcBef>
                <a:spcPts val="0"/>
              </a:spcBef>
              <a:spcAft>
                <a:spcPts val="0"/>
              </a:spcAft>
              <a:buNone/>
            </a:pPr>
            <a:r>
              <a:rPr lang="vi-VN" sz="1200" dirty="0">
                <a:latin typeface="Raleway Medium" panose="020B0603030101060003" pitchFamily="34" charset="0"/>
              </a:rPr>
              <a:t>Rời tay nhau chớ lâu nhé </a:t>
            </a:r>
          </a:p>
          <a:p>
            <a:pPr marL="0" lvl="0" indent="0" algn="l" rtl="0">
              <a:spcBef>
                <a:spcPts val="0"/>
              </a:spcBef>
              <a:spcAft>
                <a:spcPts val="0"/>
              </a:spcAft>
              <a:buNone/>
            </a:pPr>
            <a:r>
              <a:rPr lang="vi-VN" sz="1200" dirty="0">
                <a:latin typeface="Raleway Medium" panose="020B0603030101060003" pitchFamily="34" charset="0"/>
              </a:rPr>
              <a:t>Tình anh em chớ quên nhé </a:t>
            </a:r>
          </a:p>
          <a:p>
            <a:pPr marL="0" lvl="0" indent="0" algn="l" rtl="0">
              <a:spcBef>
                <a:spcPts val="0"/>
              </a:spcBef>
              <a:spcAft>
                <a:spcPts val="0"/>
              </a:spcAft>
              <a:buNone/>
            </a:pPr>
            <a:r>
              <a:rPr lang="vi-VN" sz="1200" dirty="0">
                <a:latin typeface="Raleway Medium" panose="020B0603030101060003" pitchFamily="34" charset="0"/>
              </a:rPr>
              <a:t>Lòng anh em nhớ nhau tuy xa mà hóa ra gần</a:t>
            </a:r>
          </a:p>
          <a:p>
            <a:pPr marL="0" lvl="0" indent="0" algn="l" rtl="0">
              <a:spcBef>
                <a:spcPts val="0"/>
              </a:spcBef>
              <a:spcAft>
                <a:spcPts val="0"/>
              </a:spcAft>
              <a:buNone/>
            </a:pPr>
            <a:r>
              <a:rPr lang="vi-VN" sz="1200" dirty="0">
                <a:latin typeface="Raleway Medium" panose="020B0603030101060003" pitchFamily="34" charset="0"/>
              </a:rPr>
              <a:t> </a:t>
            </a:r>
          </a:p>
          <a:p>
            <a:pPr marL="0" lvl="0" indent="0" algn="l" rtl="0">
              <a:spcBef>
                <a:spcPts val="0"/>
              </a:spcBef>
              <a:spcAft>
                <a:spcPts val="0"/>
              </a:spcAft>
              <a:buNone/>
            </a:pPr>
            <a:r>
              <a:rPr lang="vi-VN" sz="1200" dirty="0">
                <a:latin typeface="Raleway Medium" panose="020B0603030101060003" pitchFamily="34" charset="0"/>
              </a:rPr>
              <a:t>Quyến luyến nhau là tình mình đối với anh em ở Đoàn Quyến luyến nhau là tình mình đối với anh em các Đoàn. </a:t>
            </a:r>
          </a:p>
          <a:p>
            <a:pPr marL="0" lvl="0" indent="0" algn="l" rtl="0">
              <a:spcBef>
                <a:spcPts val="0"/>
              </a:spcBef>
              <a:spcAft>
                <a:spcPts val="0"/>
              </a:spcAft>
              <a:buNone/>
            </a:pPr>
            <a:r>
              <a:rPr lang="vi-VN" sz="1200" dirty="0">
                <a:latin typeface="Raleway Medium" panose="020B0603030101060003" pitchFamily="34" charset="0"/>
              </a:rPr>
              <a:t>Rời tay nhau chớ lâu nhé </a:t>
            </a:r>
          </a:p>
          <a:p>
            <a:pPr marL="0" lvl="0" indent="0" algn="l" rtl="0">
              <a:spcBef>
                <a:spcPts val="0"/>
              </a:spcBef>
              <a:spcAft>
                <a:spcPts val="0"/>
              </a:spcAft>
              <a:buNone/>
            </a:pPr>
            <a:r>
              <a:rPr lang="vi-VN" sz="1200" dirty="0">
                <a:latin typeface="Raleway Medium" panose="020B0603030101060003" pitchFamily="34" charset="0"/>
              </a:rPr>
              <a:t>Tình anh em chớ quên nhé </a:t>
            </a:r>
          </a:p>
          <a:p>
            <a:pPr marL="0" lvl="0" indent="0" algn="l" rtl="0">
              <a:spcBef>
                <a:spcPts val="0"/>
              </a:spcBef>
              <a:spcAft>
                <a:spcPts val="0"/>
              </a:spcAft>
              <a:buNone/>
            </a:pPr>
            <a:r>
              <a:rPr lang="vi-VN" sz="1200" dirty="0">
                <a:latin typeface="Raleway Medium" panose="020B0603030101060003" pitchFamily="34" charset="0"/>
              </a:rPr>
              <a:t>Lòng anh em nhớ nhau tuy xa mà hóa ra gần. </a:t>
            </a:r>
          </a:p>
          <a:p>
            <a:pPr marL="0" lvl="0" indent="0" algn="l" rtl="0">
              <a:spcBef>
                <a:spcPts val="0"/>
              </a:spcBef>
              <a:spcAft>
                <a:spcPts val="0"/>
              </a:spcAft>
              <a:buNone/>
            </a:pPr>
            <a:endParaRPr lang="vi-VN" sz="1200" i="1" dirty="0">
              <a:latin typeface="Raleway Medium" panose="020B0603030101060003" pitchFamily="34" charset="0"/>
            </a:endParaRPr>
          </a:p>
          <a:p>
            <a:pPr marL="0" lvl="0" indent="0" algn="l" rtl="0">
              <a:spcBef>
                <a:spcPts val="0"/>
              </a:spcBef>
              <a:spcAft>
                <a:spcPts val="0"/>
              </a:spcAft>
              <a:buNone/>
            </a:pPr>
            <a:endParaRPr lang="en-US" sz="1200" b="1" dirty="0">
              <a:latin typeface="Raleway Medium" panose="020B0603030101060003"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8" name="Google Shape;188;p23"/>
          <p:cNvSpPr txBox="1"/>
          <p:nvPr/>
        </p:nvSpPr>
        <p:spPr>
          <a:xfrm>
            <a:off x="3997200" y="238300"/>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solidFill>
                  <a:schemeClr val="dk1"/>
                </a:solidFill>
                <a:latin typeface="Raleway Medium" panose="020B0603030101060003" pitchFamily="34" charset="0"/>
              </a:rPr>
              <a:t>Sea Base Grace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the creatures of the Sea </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this person I call me</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the Keys you made so grand</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the sun that warms the land </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the fellowship that we feel</a:t>
            </a:r>
          </a:p>
          <a:p>
            <a:pPr marL="0" lvl="0" indent="0" algn="l" rtl="0">
              <a:spcBef>
                <a:spcPts val="0"/>
              </a:spcBef>
              <a:spcAft>
                <a:spcPts val="0"/>
              </a:spcAft>
              <a:buNone/>
            </a:pPr>
            <a:r>
              <a:rPr lang="en-US" sz="1200" dirty="0">
                <a:solidFill>
                  <a:schemeClr val="dk1"/>
                </a:solidFill>
                <a:latin typeface="Raleway Medium" panose="020B0603030101060003" pitchFamily="34" charset="0"/>
              </a:rPr>
              <a:t>As we gather for this meal.</a:t>
            </a: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r>
              <a:rPr lang="en-US" sz="1200" b="1" dirty="0">
                <a:solidFill>
                  <a:schemeClr val="dk1"/>
                </a:solidFill>
                <a:latin typeface="Raleway Medium" panose="020B0603030101060003" pitchFamily="34" charset="0"/>
              </a:rPr>
              <a:t>Goshen Grace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Goodness, for Opportunity,</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Strength, for Happiness,</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Enjoyment, for Nourishment,</a:t>
            </a:r>
          </a:p>
          <a:p>
            <a:pPr marL="0" lvl="0" indent="0" algn="l" rtl="0">
              <a:spcBef>
                <a:spcPts val="0"/>
              </a:spcBef>
              <a:spcAft>
                <a:spcPts val="0"/>
              </a:spcAft>
              <a:buNone/>
            </a:pPr>
            <a:r>
              <a:rPr lang="en-US" sz="1200" dirty="0">
                <a:solidFill>
                  <a:schemeClr val="dk1"/>
                </a:solidFill>
                <a:latin typeface="Raleway Medium" panose="020B0603030101060003" pitchFamily="34" charset="0"/>
              </a:rPr>
              <a:t>We thank thee, Oh God. </a:t>
            </a: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r>
              <a:rPr lang="en-US" sz="1200" b="1" dirty="0">
                <a:solidFill>
                  <a:schemeClr val="dk1"/>
                </a:solidFill>
                <a:latin typeface="Raleway Medium" panose="020B0603030101060003" pitchFamily="34" charset="0"/>
              </a:rPr>
              <a:t>Summit Grace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this time and this place,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Your goodness and grace,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each friend we embrace,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We thank thee, Oh Lord.</a:t>
            </a:r>
          </a:p>
          <a:p>
            <a:pPr marL="0" lvl="0" indent="0" algn="l" rtl="0">
              <a:spcBef>
                <a:spcPts val="0"/>
              </a:spcBef>
              <a:spcAft>
                <a:spcPts val="0"/>
              </a:spcAft>
              <a:buNone/>
            </a:pPr>
            <a:endParaRPr sz="1200" b="1" dirty="0">
              <a:solidFill>
                <a:schemeClr val="dk1"/>
              </a:solidFill>
              <a:latin typeface="Raleway Medium" panose="020B0603030101060003" pitchFamily="34" charset="0"/>
            </a:endParaRP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26</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7</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26</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7</a:t>
            </a:r>
            <a:endParaRPr sz="1200" dirty="0">
              <a:latin typeface="Raleway Medium" panose="020B0603030101060003" pitchFamily="34" charset="0"/>
            </a:endParaRPr>
          </a:p>
        </p:txBody>
      </p:sp>
      <p:sp>
        <p:nvSpPr>
          <p:cNvPr id="18" name="Google Shape;188;p23">
            <a:extLst>
              <a:ext uri="{FF2B5EF4-FFF2-40B4-BE49-F238E27FC236}">
                <a16:creationId xmlns:a16="http://schemas.microsoft.com/office/drawing/2014/main" id="{391A64B7-07B2-4150-86FE-0CBC4D0341F8}"/>
              </a:ext>
            </a:extLst>
          </p:cNvPr>
          <p:cNvSpPr txBox="1"/>
          <p:nvPr/>
        </p:nvSpPr>
        <p:spPr>
          <a:xfrm>
            <a:off x="3997200" y="5257801"/>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solidFill>
                  <a:schemeClr val="dk1"/>
                </a:solidFill>
                <a:latin typeface="Raleway Medium" panose="020B0603030101060003" pitchFamily="34" charset="0"/>
              </a:rPr>
              <a:t>Sea Base Grace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the creatures of the Sea </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this person I call me</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the Keys you made so grand</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the sun that warms the land </a:t>
            </a:r>
          </a:p>
          <a:p>
            <a:pPr marL="0" lvl="0" indent="0" algn="l" rtl="0">
              <a:spcBef>
                <a:spcPts val="0"/>
              </a:spcBef>
              <a:spcAft>
                <a:spcPts val="0"/>
              </a:spcAft>
              <a:buNone/>
            </a:pPr>
            <a:r>
              <a:rPr lang="en-US" sz="1200" dirty="0">
                <a:solidFill>
                  <a:schemeClr val="dk1"/>
                </a:solidFill>
                <a:latin typeface="Raleway Medium" panose="020B0603030101060003" pitchFamily="34" charset="0"/>
              </a:rPr>
              <a:t>Bless the fellowship that we feel</a:t>
            </a:r>
          </a:p>
          <a:p>
            <a:pPr marL="0" lvl="0" indent="0" algn="l" rtl="0">
              <a:spcBef>
                <a:spcPts val="0"/>
              </a:spcBef>
              <a:spcAft>
                <a:spcPts val="0"/>
              </a:spcAft>
              <a:buNone/>
            </a:pPr>
            <a:r>
              <a:rPr lang="en-US" sz="1200" dirty="0">
                <a:solidFill>
                  <a:schemeClr val="dk1"/>
                </a:solidFill>
                <a:latin typeface="Raleway Medium" panose="020B0603030101060003" pitchFamily="34" charset="0"/>
              </a:rPr>
              <a:t>As we gather for this meal.</a:t>
            </a: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r>
              <a:rPr lang="en-US" sz="1200" b="1" dirty="0">
                <a:solidFill>
                  <a:schemeClr val="dk1"/>
                </a:solidFill>
                <a:latin typeface="Raleway Medium" panose="020B0603030101060003" pitchFamily="34" charset="0"/>
              </a:rPr>
              <a:t>Goshen Grace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Goodness, for Opportunity,</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Strength, for Happiness,</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Enjoyment, for Nourishment,</a:t>
            </a:r>
          </a:p>
          <a:p>
            <a:pPr marL="0" lvl="0" indent="0" algn="l" rtl="0">
              <a:spcBef>
                <a:spcPts val="0"/>
              </a:spcBef>
              <a:spcAft>
                <a:spcPts val="0"/>
              </a:spcAft>
              <a:buNone/>
            </a:pPr>
            <a:r>
              <a:rPr lang="en-US" sz="1200" dirty="0">
                <a:solidFill>
                  <a:schemeClr val="dk1"/>
                </a:solidFill>
                <a:latin typeface="Raleway Medium" panose="020B0603030101060003" pitchFamily="34" charset="0"/>
              </a:rPr>
              <a:t>We thank thee, Oh God. </a:t>
            </a: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b="1" dirty="0">
              <a:solidFill>
                <a:schemeClr val="dk1"/>
              </a:solidFill>
              <a:latin typeface="Raleway Medium" panose="020B0603030101060003" pitchFamily="34" charset="0"/>
            </a:endParaRPr>
          </a:p>
          <a:p>
            <a:pPr marL="0" lvl="0" indent="0" algn="l" rtl="0">
              <a:spcBef>
                <a:spcPts val="0"/>
              </a:spcBef>
              <a:spcAft>
                <a:spcPts val="0"/>
              </a:spcAft>
              <a:buNone/>
            </a:pPr>
            <a:r>
              <a:rPr lang="en-US" sz="1200" b="1" dirty="0">
                <a:solidFill>
                  <a:schemeClr val="dk1"/>
                </a:solidFill>
                <a:latin typeface="Raleway Medium" panose="020B0603030101060003" pitchFamily="34" charset="0"/>
              </a:rPr>
              <a:t>Summit Grace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this time and this place,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Your goodness and grace,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For each friend we embrace, </a:t>
            </a:r>
          </a:p>
          <a:p>
            <a:pPr marL="0" lvl="0" indent="0" algn="l" rtl="0">
              <a:spcBef>
                <a:spcPts val="0"/>
              </a:spcBef>
              <a:spcAft>
                <a:spcPts val="0"/>
              </a:spcAft>
              <a:buNone/>
            </a:pPr>
            <a:r>
              <a:rPr lang="en-US" sz="1200" dirty="0">
                <a:solidFill>
                  <a:schemeClr val="dk1"/>
                </a:solidFill>
                <a:latin typeface="Raleway Medium" panose="020B0603030101060003" pitchFamily="34" charset="0"/>
              </a:rPr>
              <a:t>We thank thee, Oh Lord.</a:t>
            </a:r>
          </a:p>
          <a:p>
            <a:pPr marL="0" lvl="0" indent="0" algn="l" rtl="0">
              <a:spcBef>
                <a:spcPts val="0"/>
              </a:spcBef>
              <a:spcAft>
                <a:spcPts val="0"/>
              </a:spcAft>
              <a:buNone/>
            </a:pPr>
            <a:endParaRPr sz="1200" b="1" dirty="0">
              <a:solidFill>
                <a:schemeClr val="dk1"/>
              </a:solidFill>
              <a:latin typeface="Raleway Medium" panose="020B0603030101060003" pitchFamily="34" charset="0"/>
            </a:endParaRPr>
          </a:p>
        </p:txBody>
      </p:sp>
      <p:sp>
        <p:nvSpPr>
          <p:cNvPr id="21" name="TextBox 20">
            <a:extLst>
              <a:ext uri="{FF2B5EF4-FFF2-40B4-BE49-F238E27FC236}">
                <a16:creationId xmlns:a16="http://schemas.microsoft.com/office/drawing/2014/main" id="{9F552707-4311-46EA-847D-66D03E5885D7}"/>
              </a:ext>
            </a:extLst>
          </p:cNvPr>
          <p:cNvSpPr txBox="1"/>
          <p:nvPr/>
        </p:nvSpPr>
        <p:spPr>
          <a:xfrm>
            <a:off x="101342" y="234900"/>
            <a:ext cx="3665700" cy="4370427"/>
          </a:xfrm>
          <a:prstGeom prst="rect">
            <a:avLst/>
          </a:prstGeom>
          <a:noFill/>
        </p:spPr>
        <p:txBody>
          <a:bodyPr wrap="square">
            <a:spAutoFit/>
          </a:bodyPr>
          <a:lstStyle/>
          <a:p>
            <a:pPr marL="0" lvl="0" indent="0" algn="l" rtl="0">
              <a:spcBef>
                <a:spcPts val="0"/>
              </a:spcBef>
              <a:spcAft>
                <a:spcPts val="0"/>
              </a:spcAft>
              <a:buNone/>
            </a:pPr>
            <a:r>
              <a:rPr lang="en-US" sz="1300" b="1" dirty="0">
                <a:solidFill>
                  <a:schemeClr val="tx1"/>
                </a:solidFill>
                <a:latin typeface="Raleway Medium" panose="020B0603030101060003" pitchFamily="34" charset="0"/>
              </a:rPr>
              <a:t>Boom </a:t>
            </a:r>
            <a:r>
              <a:rPr lang="en-US" sz="1300" b="1" dirty="0" err="1">
                <a:solidFill>
                  <a:schemeClr val="tx1"/>
                </a:solidFill>
                <a:latin typeface="Raleway Medium" panose="020B0603030101060003" pitchFamily="34" charset="0"/>
              </a:rPr>
              <a:t>Chicka</a:t>
            </a:r>
            <a:r>
              <a:rPr lang="en-US" sz="1300" b="1" dirty="0">
                <a:solidFill>
                  <a:schemeClr val="tx1"/>
                </a:solidFill>
                <a:latin typeface="Raleway Medium" panose="020B0603030101060003" pitchFamily="34" charset="0"/>
              </a:rPr>
              <a:t> Boom</a:t>
            </a:r>
          </a:p>
          <a:p>
            <a:endParaRPr lang="en-US" sz="1300" dirty="0">
              <a:latin typeface="Raleway Medium" panose="020B0603030101060003" pitchFamily="34" charset="0"/>
            </a:endParaRPr>
          </a:p>
          <a:p>
            <a:pPr marL="0" lvl="0" indent="0" algn="l" rtl="0">
              <a:spcBef>
                <a:spcPts val="0"/>
              </a:spcBef>
              <a:spcAft>
                <a:spcPts val="0"/>
              </a:spcAft>
              <a:buNone/>
            </a:pPr>
            <a:r>
              <a:rPr lang="en-US" dirty="0">
                <a:solidFill>
                  <a:schemeClr val="dk1"/>
                </a:solidFill>
                <a:latin typeface="Raleway Medium" pitchFamily="2" charset="0"/>
              </a:rPr>
              <a:t>I said a Boom </a:t>
            </a:r>
            <a:r>
              <a:rPr lang="en-US" dirty="0" err="1">
                <a:solidFill>
                  <a:schemeClr val="dk1"/>
                </a:solidFill>
                <a:latin typeface="Raleway Medium" pitchFamily="2" charset="0"/>
              </a:rPr>
              <a:t>Chicka</a:t>
            </a:r>
            <a:r>
              <a:rPr lang="en-US" dirty="0">
                <a:solidFill>
                  <a:schemeClr val="dk1"/>
                </a:solidFill>
                <a:latin typeface="Raleway Medium" pitchFamily="2" charset="0"/>
              </a:rPr>
              <a:t> Boom! </a:t>
            </a:r>
            <a:r>
              <a:rPr lang="en-US" i="1" dirty="0">
                <a:solidFill>
                  <a:schemeClr val="dk1"/>
                </a:solidFill>
                <a:latin typeface="Raleway Medium" pitchFamily="2" charset="0"/>
              </a:rPr>
              <a:t>   (crowd repeats</a:t>
            </a:r>
          </a:p>
          <a:p>
            <a:pPr marL="0" lvl="0" indent="0" algn="l" rtl="0">
              <a:spcBef>
                <a:spcPts val="0"/>
              </a:spcBef>
              <a:spcAft>
                <a:spcPts val="0"/>
              </a:spcAft>
              <a:buNone/>
            </a:pPr>
            <a:r>
              <a:rPr lang="en-US" dirty="0">
                <a:solidFill>
                  <a:schemeClr val="dk1"/>
                </a:solidFill>
                <a:latin typeface="Raleway Medium" pitchFamily="2" charset="0"/>
              </a:rPr>
              <a:t>I said a Boom </a:t>
            </a:r>
            <a:r>
              <a:rPr lang="en-US" dirty="0" err="1">
                <a:solidFill>
                  <a:schemeClr val="dk1"/>
                </a:solidFill>
                <a:latin typeface="Raleway Medium" pitchFamily="2" charset="0"/>
              </a:rPr>
              <a:t>Chicka</a:t>
            </a:r>
            <a:r>
              <a:rPr lang="en-US" dirty="0">
                <a:solidFill>
                  <a:schemeClr val="dk1"/>
                </a:solidFill>
                <a:latin typeface="Raleway Medium" pitchFamily="2" charset="0"/>
              </a:rPr>
              <a:t> Boom!         </a:t>
            </a:r>
            <a:r>
              <a:rPr lang="en-US" i="1" dirty="0">
                <a:solidFill>
                  <a:schemeClr val="dk1"/>
                </a:solidFill>
                <a:latin typeface="Raleway Medium" pitchFamily="2" charset="0"/>
              </a:rPr>
              <a:t>each line)</a:t>
            </a:r>
            <a:endParaRPr lang="en-US" dirty="0">
              <a:solidFill>
                <a:schemeClr val="dk1"/>
              </a:solidFill>
              <a:latin typeface="Raleway Medium" pitchFamily="2" charset="0"/>
            </a:endParaRPr>
          </a:p>
          <a:p>
            <a:pPr marL="0" lvl="0" indent="0" algn="l" rtl="0">
              <a:spcBef>
                <a:spcPts val="0"/>
              </a:spcBef>
              <a:spcAft>
                <a:spcPts val="0"/>
              </a:spcAft>
              <a:buNone/>
            </a:pPr>
            <a:r>
              <a:rPr lang="en-US" dirty="0">
                <a:solidFill>
                  <a:schemeClr val="dk1"/>
                </a:solidFill>
                <a:latin typeface="Raleway Medium" pitchFamily="2" charset="0"/>
              </a:rPr>
              <a:t>I said a Boom-</a:t>
            </a:r>
            <a:r>
              <a:rPr lang="en-US" dirty="0" err="1">
                <a:solidFill>
                  <a:schemeClr val="dk1"/>
                </a:solidFill>
                <a:latin typeface="Raleway Medium" pitchFamily="2" charset="0"/>
              </a:rPr>
              <a:t>Chicka</a:t>
            </a:r>
            <a:r>
              <a:rPr lang="en-US" dirty="0">
                <a:solidFill>
                  <a:schemeClr val="dk1"/>
                </a:solidFill>
                <a:latin typeface="Raleway Medium" pitchFamily="2" charset="0"/>
              </a:rPr>
              <a:t>-</a:t>
            </a:r>
            <a:r>
              <a:rPr lang="en-US" dirty="0" err="1">
                <a:solidFill>
                  <a:schemeClr val="dk1"/>
                </a:solidFill>
                <a:latin typeface="Raleway Medium" pitchFamily="2" charset="0"/>
              </a:rPr>
              <a:t>Rocka</a:t>
            </a:r>
            <a:r>
              <a:rPr lang="en-US" dirty="0">
                <a:solidFill>
                  <a:schemeClr val="dk1"/>
                </a:solidFill>
                <a:latin typeface="Raleway Medium" pitchFamily="2" charset="0"/>
              </a:rPr>
              <a:t>,</a:t>
            </a:r>
          </a:p>
          <a:p>
            <a:pPr marL="0" lvl="0" indent="0" algn="l" rtl="0">
              <a:spcBef>
                <a:spcPts val="0"/>
              </a:spcBef>
              <a:spcAft>
                <a:spcPts val="0"/>
              </a:spcAft>
              <a:buNone/>
            </a:pPr>
            <a:r>
              <a:rPr lang="en-US" dirty="0">
                <a:solidFill>
                  <a:schemeClr val="dk1"/>
                </a:solidFill>
                <a:latin typeface="Raleway Medium" pitchFamily="2" charset="0"/>
              </a:rPr>
              <a:t>     </a:t>
            </a:r>
            <a:r>
              <a:rPr lang="en-US" dirty="0" err="1">
                <a:solidFill>
                  <a:schemeClr val="dk1"/>
                </a:solidFill>
                <a:latin typeface="Raleway Medium" pitchFamily="2" charset="0"/>
              </a:rPr>
              <a:t>Chicka-Rocka</a:t>
            </a:r>
            <a:r>
              <a:rPr lang="en-US" dirty="0">
                <a:solidFill>
                  <a:schemeClr val="dk1"/>
                </a:solidFill>
                <a:latin typeface="Raleway Medium" pitchFamily="2" charset="0"/>
              </a:rPr>
              <a:t>, </a:t>
            </a:r>
            <a:r>
              <a:rPr lang="en-US" dirty="0" err="1">
                <a:solidFill>
                  <a:schemeClr val="dk1"/>
                </a:solidFill>
                <a:latin typeface="Raleway Medium" pitchFamily="2" charset="0"/>
              </a:rPr>
              <a:t>Chicka</a:t>
            </a:r>
            <a:r>
              <a:rPr lang="en-US" dirty="0">
                <a:solidFill>
                  <a:schemeClr val="dk1"/>
                </a:solidFill>
                <a:latin typeface="Raleway Medium" pitchFamily="2" charset="0"/>
              </a:rPr>
              <a:t> Boom!</a:t>
            </a:r>
          </a:p>
          <a:p>
            <a:pPr marL="0" lvl="0" indent="0" algn="l" rtl="0">
              <a:spcBef>
                <a:spcPts val="0"/>
              </a:spcBef>
              <a:spcAft>
                <a:spcPts val="0"/>
              </a:spcAft>
              <a:buNone/>
            </a:pPr>
            <a:r>
              <a:rPr lang="en-US" dirty="0">
                <a:solidFill>
                  <a:schemeClr val="dk1"/>
                </a:solidFill>
                <a:latin typeface="Raleway Medium" pitchFamily="2" charset="0"/>
              </a:rPr>
              <a:t>Uh huh, Oh yeah, </a:t>
            </a:r>
          </a:p>
          <a:p>
            <a:pPr marL="0" lvl="0" indent="0" algn="l" rtl="0">
              <a:spcBef>
                <a:spcPts val="0"/>
              </a:spcBef>
              <a:spcAft>
                <a:spcPts val="0"/>
              </a:spcAft>
              <a:buNone/>
            </a:pPr>
            <a:endParaRPr lang="en-US" dirty="0">
              <a:solidFill>
                <a:schemeClr val="dk1"/>
              </a:solidFill>
              <a:latin typeface="Raleway Medium" pitchFamily="2" charset="0"/>
            </a:endParaRPr>
          </a:p>
          <a:p>
            <a:pPr marL="0" lvl="0" indent="0" algn="l" rtl="0">
              <a:spcBef>
                <a:spcPts val="0"/>
              </a:spcBef>
              <a:spcAft>
                <a:spcPts val="0"/>
              </a:spcAft>
              <a:buNone/>
            </a:pPr>
            <a:r>
              <a:rPr lang="en-US" b="0" i="0" dirty="0">
                <a:solidFill>
                  <a:srgbClr val="000000"/>
                </a:solidFill>
                <a:effectLst/>
                <a:latin typeface="Raleway Medium" pitchFamily="2" charset="0"/>
              </a:rPr>
              <a:t>Race Car Style:</a:t>
            </a:r>
            <a:br>
              <a:rPr lang="en-US" dirty="0">
                <a:latin typeface="Raleway Medium" pitchFamily="2" charset="0"/>
              </a:rPr>
            </a:br>
            <a:r>
              <a:rPr lang="en-US" b="0" i="0" dirty="0">
                <a:solidFill>
                  <a:srgbClr val="000000"/>
                </a:solidFill>
                <a:effectLst/>
                <a:latin typeface="Raleway Medium" pitchFamily="2" charset="0"/>
              </a:rPr>
              <a:t>I said a vroom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vroom</a:t>
            </a:r>
            <a:br>
              <a:rPr lang="en-US" dirty="0">
                <a:latin typeface="Raleway Medium" pitchFamily="2" charset="0"/>
              </a:rPr>
            </a:br>
            <a:r>
              <a:rPr lang="en-US" b="0" i="0" dirty="0">
                <a:solidFill>
                  <a:srgbClr val="000000"/>
                </a:solidFill>
                <a:effectLst/>
                <a:latin typeface="Raleway Medium" pitchFamily="2" charset="0"/>
              </a:rPr>
              <a:t>I said a vroom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vroom</a:t>
            </a:r>
            <a:br>
              <a:rPr lang="en-US" dirty="0">
                <a:latin typeface="Raleway Medium" pitchFamily="2" charset="0"/>
              </a:rPr>
            </a:br>
            <a:r>
              <a:rPr lang="en-US" b="0" i="0" dirty="0">
                <a:solidFill>
                  <a:srgbClr val="000000"/>
                </a:solidFill>
                <a:effectLst/>
                <a:latin typeface="Raleway Medium" pitchFamily="2" charset="0"/>
              </a:rPr>
              <a:t>I said a vroom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grind-a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grind-a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vroom</a:t>
            </a:r>
          </a:p>
          <a:p>
            <a:pPr marL="0" lvl="0" indent="0" algn="l" rtl="0">
              <a:spcBef>
                <a:spcPts val="0"/>
              </a:spcBef>
              <a:spcAft>
                <a:spcPts val="0"/>
              </a:spcAft>
              <a:buNone/>
            </a:pPr>
            <a:endParaRPr lang="en-US" dirty="0">
              <a:latin typeface="Raleway Medium" pitchFamily="2" charset="0"/>
            </a:endParaRPr>
          </a:p>
          <a:p>
            <a:pPr marL="0" lvl="0" indent="0" algn="l" rtl="0">
              <a:spcBef>
                <a:spcPts val="0"/>
              </a:spcBef>
              <a:spcAft>
                <a:spcPts val="0"/>
              </a:spcAft>
              <a:buNone/>
            </a:pPr>
            <a:r>
              <a:rPr lang="en-US" b="0" i="0" dirty="0">
                <a:solidFill>
                  <a:srgbClr val="000000"/>
                </a:solidFill>
                <a:effectLst/>
                <a:latin typeface="Raleway Medium" pitchFamily="2" charset="0"/>
              </a:rPr>
              <a:t>Baseball Style:</a:t>
            </a:r>
            <a:br>
              <a:rPr lang="en-US" dirty="0">
                <a:latin typeface="Raleway Medium" pitchFamily="2" charset="0"/>
              </a:rPr>
            </a:br>
            <a:r>
              <a:rPr lang="en-US" b="0" i="0" dirty="0">
                <a:solidFill>
                  <a:srgbClr val="000000"/>
                </a:solidFill>
                <a:effectLst/>
                <a:latin typeface="Raleway Medium" pitchFamily="2" charset="0"/>
              </a:rPr>
              <a:t>I said a boom </a:t>
            </a:r>
            <a:r>
              <a:rPr lang="en-US" b="0" i="0" dirty="0" err="1">
                <a:solidFill>
                  <a:srgbClr val="000000"/>
                </a:solidFill>
                <a:effectLst/>
                <a:latin typeface="Raleway Medium" pitchFamily="2" charset="0"/>
              </a:rPr>
              <a:t>chicka</a:t>
            </a:r>
            <a:r>
              <a:rPr lang="en-US" b="0" i="0" dirty="0">
                <a:solidFill>
                  <a:srgbClr val="000000"/>
                </a:solidFill>
                <a:effectLst/>
                <a:latin typeface="Raleway Medium" pitchFamily="2" charset="0"/>
              </a:rPr>
              <a:t> boom</a:t>
            </a:r>
            <a:br>
              <a:rPr lang="en-US" dirty="0">
                <a:latin typeface="Raleway Medium" pitchFamily="2" charset="0"/>
              </a:rPr>
            </a:br>
            <a:r>
              <a:rPr lang="en-US" b="0" i="0" dirty="0">
                <a:solidFill>
                  <a:srgbClr val="000000"/>
                </a:solidFill>
                <a:effectLst/>
                <a:latin typeface="Raleway Medium" pitchFamily="2" charset="0"/>
              </a:rPr>
              <a:t>I said a boom </a:t>
            </a:r>
            <a:r>
              <a:rPr lang="en-US" b="0" i="0" dirty="0" err="1">
                <a:solidFill>
                  <a:srgbClr val="000000"/>
                </a:solidFill>
                <a:effectLst/>
                <a:latin typeface="Raleway Medium" pitchFamily="2" charset="0"/>
              </a:rPr>
              <a:t>chicka</a:t>
            </a:r>
            <a:r>
              <a:rPr lang="en-US" b="0" i="0" dirty="0">
                <a:solidFill>
                  <a:srgbClr val="000000"/>
                </a:solidFill>
                <a:effectLst/>
                <a:latin typeface="Raleway Medium" pitchFamily="2" charset="0"/>
              </a:rPr>
              <a:t> boom</a:t>
            </a:r>
            <a:br>
              <a:rPr lang="en-US" dirty="0">
                <a:latin typeface="Raleway Medium" pitchFamily="2" charset="0"/>
              </a:rPr>
            </a:br>
            <a:r>
              <a:rPr lang="en-US" b="0" i="0" dirty="0">
                <a:solidFill>
                  <a:srgbClr val="000000"/>
                </a:solidFill>
                <a:effectLst/>
                <a:latin typeface="Raleway Medium" pitchFamily="2" charset="0"/>
              </a:rPr>
              <a:t>I said a boom </a:t>
            </a:r>
            <a:r>
              <a:rPr lang="en-US" b="0" i="0" dirty="0" err="1">
                <a:solidFill>
                  <a:srgbClr val="000000"/>
                </a:solidFill>
                <a:effectLst/>
                <a:latin typeface="Raleway Medium" pitchFamily="2" charset="0"/>
              </a:rPr>
              <a:t>chicka</a:t>
            </a:r>
            <a:r>
              <a:rPr lang="en-US" b="0" i="0" dirty="0">
                <a:solidFill>
                  <a:srgbClr val="000000"/>
                </a:solidFill>
                <a:effectLst/>
                <a:latin typeface="Raleway Medium" pitchFamily="2" charset="0"/>
              </a:rPr>
              <a:t> </a:t>
            </a:r>
            <a:r>
              <a:rPr lang="en-US" b="0" i="0" dirty="0" err="1">
                <a:solidFill>
                  <a:srgbClr val="000000"/>
                </a:solidFill>
                <a:effectLst/>
                <a:latin typeface="Raleway Medium" pitchFamily="2" charset="0"/>
              </a:rPr>
              <a:t>rocka</a:t>
            </a:r>
            <a:r>
              <a:rPr lang="en-US" b="0" i="0" dirty="0">
                <a:solidFill>
                  <a:srgbClr val="000000"/>
                </a:solidFill>
                <a:effectLst/>
                <a:latin typeface="Raleway Medium" pitchFamily="2" charset="0"/>
              </a:rPr>
              <a:t> hit that softball to the moon.</a:t>
            </a:r>
            <a:endParaRPr lang="en-US" dirty="0">
              <a:solidFill>
                <a:schemeClr val="dk1"/>
              </a:solidFill>
              <a:latin typeface="Raleway Medium" pitchFamily="2" charset="0"/>
            </a:endParaRPr>
          </a:p>
        </p:txBody>
      </p:sp>
      <p:sp>
        <p:nvSpPr>
          <p:cNvPr id="22" name="TextBox 21">
            <a:extLst>
              <a:ext uri="{FF2B5EF4-FFF2-40B4-BE49-F238E27FC236}">
                <a16:creationId xmlns:a16="http://schemas.microsoft.com/office/drawing/2014/main" id="{3761B652-6083-451A-B0FA-B9A940327AF1}"/>
              </a:ext>
            </a:extLst>
          </p:cNvPr>
          <p:cNvSpPr txBox="1"/>
          <p:nvPr/>
        </p:nvSpPr>
        <p:spPr>
          <a:xfrm>
            <a:off x="101342" y="5257801"/>
            <a:ext cx="3665700" cy="4601260"/>
          </a:xfrm>
          <a:prstGeom prst="rect">
            <a:avLst/>
          </a:prstGeom>
          <a:noFill/>
        </p:spPr>
        <p:txBody>
          <a:bodyPr wrap="square">
            <a:spAutoFit/>
          </a:bodyPr>
          <a:lstStyle/>
          <a:p>
            <a:pPr marL="0" lvl="0" indent="0" algn="l" rtl="0">
              <a:spcBef>
                <a:spcPts val="0"/>
              </a:spcBef>
              <a:spcAft>
                <a:spcPts val="0"/>
              </a:spcAft>
              <a:buNone/>
            </a:pPr>
            <a:r>
              <a:rPr lang="en-US" b="1" dirty="0">
                <a:solidFill>
                  <a:schemeClr val="tx1"/>
                </a:solidFill>
                <a:latin typeface="Raleway Medium" pitchFamily="2" charset="0"/>
              </a:rPr>
              <a:t>Boom </a:t>
            </a:r>
            <a:r>
              <a:rPr lang="en-US" b="1" dirty="0" err="1">
                <a:solidFill>
                  <a:schemeClr val="tx1"/>
                </a:solidFill>
                <a:latin typeface="Raleway Medium" pitchFamily="2" charset="0"/>
              </a:rPr>
              <a:t>Chicka</a:t>
            </a:r>
            <a:r>
              <a:rPr lang="en-US" b="1" dirty="0">
                <a:solidFill>
                  <a:schemeClr val="tx1"/>
                </a:solidFill>
                <a:latin typeface="Raleway Medium" pitchFamily="2" charset="0"/>
              </a:rPr>
              <a:t> Boom</a:t>
            </a:r>
          </a:p>
          <a:p>
            <a:endParaRPr lang="en-US" dirty="0">
              <a:latin typeface="Raleway Medium" pitchFamily="2" charset="0"/>
            </a:endParaRPr>
          </a:p>
          <a:p>
            <a:pPr marL="0" lvl="0" indent="0" algn="l" rtl="0">
              <a:spcBef>
                <a:spcPts val="0"/>
              </a:spcBef>
              <a:spcAft>
                <a:spcPts val="0"/>
              </a:spcAft>
              <a:buNone/>
            </a:pPr>
            <a:r>
              <a:rPr lang="en-US" dirty="0">
                <a:solidFill>
                  <a:schemeClr val="dk1"/>
                </a:solidFill>
                <a:latin typeface="Raleway Medium" pitchFamily="2" charset="0"/>
              </a:rPr>
              <a:t>I said a Boom </a:t>
            </a:r>
            <a:r>
              <a:rPr lang="en-US" dirty="0" err="1">
                <a:solidFill>
                  <a:schemeClr val="dk1"/>
                </a:solidFill>
                <a:latin typeface="Raleway Medium" pitchFamily="2" charset="0"/>
              </a:rPr>
              <a:t>Chicka</a:t>
            </a:r>
            <a:r>
              <a:rPr lang="en-US" dirty="0">
                <a:solidFill>
                  <a:schemeClr val="dk1"/>
                </a:solidFill>
                <a:latin typeface="Raleway Medium" pitchFamily="2" charset="0"/>
              </a:rPr>
              <a:t> Boom! </a:t>
            </a:r>
            <a:r>
              <a:rPr lang="en-US" i="1" dirty="0">
                <a:solidFill>
                  <a:schemeClr val="dk1"/>
                </a:solidFill>
                <a:latin typeface="Raleway Medium" pitchFamily="2" charset="0"/>
              </a:rPr>
              <a:t>   (crowd repeats</a:t>
            </a:r>
          </a:p>
          <a:p>
            <a:pPr marL="0" lvl="0" indent="0" algn="l" rtl="0">
              <a:spcBef>
                <a:spcPts val="0"/>
              </a:spcBef>
              <a:spcAft>
                <a:spcPts val="0"/>
              </a:spcAft>
              <a:buNone/>
            </a:pPr>
            <a:r>
              <a:rPr lang="en-US" dirty="0">
                <a:solidFill>
                  <a:schemeClr val="dk1"/>
                </a:solidFill>
                <a:latin typeface="Raleway Medium" pitchFamily="2" charset="0"/>
              </a:rPr>
              <a:t>I said a Boom </a:t>
            </a:r>
            <a:r>
              <a:rPr lang="en-US" dirty="0" err="1">
                <a:solidFill>
                  <a:schemeClr val="dk1"/>
                </a:solidFill>
                <a:latin typeface="Raleway Medium" pitchFamily="2" charset="0"/>
              </a:rPr>
              <a:t>Chicka</a:t>
            </a:r>
            <a:r>
              <a:rPr lang="en-US" dirty="0">
                <a:solidFill>
                  <a:schemeClr val="dk1"/>
                </a:solidFill>
                <a:latin typeface="Raleway Medium" pitchFamily="2" charset="0"/>
              </a:rPr>
              <a:t> Boom!         </a:t>
            </a:r>
            <a:r>
              <a:rPr lang="en-US" i="1" dirty="0">
                <a:solidFill>
                  <a:schemeClr val="dk1"/>
                </a:solidFill>
                <a:latin typeface="Raleway Medium" pitchFamily="2" charset="0"/>
              </a:rPr>
              <a:t>each line)</a:t>
            </a:r>
            <a:endParaRPr lang="en-US" dirty="0">
              <a:solidFill>
                <a:schemeClr val="dk1"/>
              </a:solidFill>
              <a:latin typeface="Raleway Medium" pitchFamily="2" charset="0"/>
            </a:endParaRPr>
          </a:p>
          <a:p>
            <a:pPr marL="0" lvl="0" indent="0" algn="l" rtl="0">
              <a:spcBef>
                <a:spcPts val="0"/>
              </a:spcBef>
              <a:spcAft>
                <a:spcPts val="0"/>
              </a:spcAft>
              <a:buNone/>
            </a:pPr>
            <a:r>
              <a:rPr lang="en-US" dirty="0">
                <a:solidFill>
                  <a:schemeClr val="dk1"/>
                </a:solidFill>
                <a:latin typeface="Raleway Medium" pitchFamily="2" charset="0"/>
              </a:rPr>
              <a:t>I said a Boom-</a:t>
            </a:r>
            <a:r>
              <a:rPr lang="en-US" dirty="0" err="1">
                <a:solidFill>
                  <a:schemeClr val="dk1"/>
                </a:solidFill>
                <a:latin typeface="Raleway Medium" pitchFamily="2" charset="0"/>
              </a:rPr>
              <a:t>Chicka</a:t>
            </a:r>
            <a:r>
              <a:rPr lang="en-US" dirty="0">
                <a:solidFill>
                  <a:schemeClr val="dk1"/>
                </a:solidFill>
                <a:latin typeface="Raleway Medium" pitchFamily="2" charset="0"/>
              </a:rPr>
              <a:t>-</a:t>
            </a:r>
            <a:r>
              <a:rPr lang="en-US" dirty="0" err="1">
                <a:solidFill>
                  <a:schemeClr val="dk1"/>
                </a:solidFill>
                <a:latin typeface="Raleway Medium" pitchFamily="2" charset="0"/>
              </a:rPr>
              <a:t>Rocka</a:t>
            </a:r>
            <a:r>
              <a:rPr lang="en-US" dirty="0">
                <a:solidFill>
                  <a:schemeClr val="dk1"/>
                </a:solidFill>
                <a:latin typeface="Raleway Medium" pitchFamily="2" charset="0"/>
              </a:rPr>
              <a:t>,</a:t>
            </a:r>
          </a:p>
          <a:p>
            <a:pPr marL="0" lvl="0" indent="0" algn="l" rtl="0">
              <a:spcBef>
                <a:spcPts val="0"/>
              </a:spcBef>
              <a:spcAft>
                <a:spcPts val="0"/>
              </a:spcAft>
              <a:buNone/>
            </a:pPr>
            <a:r>
              <a:rPr lang="en-US" dirty="0">
                <a:solidFill>
                  <a:schemeClr val="dk1"/>
                </a:solidFill>
                <a:latin typeface="Raleway Medium" pitchFamily="2" charset="0"/>
              </a:rPr>
              <a:t>     </a:t>
            </a:r>
            <a:r>
              <a:rPr lang="en-US" dirty="0" err="1">
                <a:solidFill>
                  <a:schemeClr val="dk1"/>
                </a:solidFill>
                <a:latin typeface="Raleway Medium" pitchFamily="2" charset="0"/>
              </a:rPr>
              <a:t>Chicka-Rocka</a:t>
            </a:r>
            <a:r>
              <a:rPr lang="en-US" dirty="0">
                <a:solidFill>
                  <a:schemeClr val="dk1"/>
                </a:solidFill>
                <a:latin typeface="Raleway Medium" pitchFamily="2" charset="0"/>
              </a:rPr>
              <a:t>, </a:t>
            </a:r>
            <a:r>
              <a:rPr lang="en-US" dirty="0" err="1">
                <a:solidFill>
                  <a:schemeClr val="dk1"/>
                </a:solidFill>
                <a:latin typeface="Raleway Medium" pitchFamily="2" charset="0"/>
              </a:rPr>
              <a:t>Chicka</a:t>
            </a:r>
            <a:r>
              <a:rPr lang="en-US" dirty="0">
                <a:solidFill>
                  <a:schemeClr val="dk1"/>
                </a:solidFill>
                <a:latin typeface="Raleway Medium" pitchFamily="2" charset="0"/>
              </a:rPr>
              <a:t> Boom!</a:t>
            </a:r>
          </a:p>
          <a:p>
            <a:pPr marL="0" lvl="0" indent="0" algn="l" rtl="0">
              <a:spcBef>
                <a:spcPts val="0"/>
              </a:spcBef>
              <a:spcAft>
                <a:spcPts val="0"/>
              </a:spcAft>
              <a:buNone/>
            </a:pPr>
            <a:r>
              <a:rPr lang="en-US" dirty="0">
                <a:solidFill>
                  <a:schemeClr val="dk1"/>
                </a:solidFill>
                <a:latin typeface="Raleway Medium" pitchFamily="2" charset="0"/>
              </a:rPr>
              <a:t>Uh huh, Oh yeah, </a:t>
            </a:r>
          </a:p>
          <a:p>
            <a:pPr marL="0" lvl="0" indent="0" algn="l" rtl="0">
              <a:spcBef>
                <a:spcPts val="0"/>
              </a:spcBef>
              <a:spcAft>
                <a:spcPts val="0"/>
              </a:spcAft>
              <a:buNone/>
            </a:pPr>
            <a:endParaRPr lang="en-US" dirty="0">
              <a:solidFill>
                <a:schemeClr val="dk1"/>
              </a:solidFill>
              <a:latin typeface="Raleway Medium" pitchFamily="2" charset="0"/>
            </a:endParaRPr>
          </a:p>
          <a:p>
            <a:pPr marL="0" lvl="0" indent="0" algn="l" rtl="0">
              <a:spcBef>
                <a:spcPts val="0"/>
              </a:spcBef>
              <a:spcAft>
                <a:spcPts val="0"/>
              </a:spcAft>
              <a:buNone/>
            </a:pPr>
            <a:r>
              <a:rPr lang="en-US" b="0" i="0" dirty="0">
                <a:solidFill>
                  <a:srgbClr val="000000"/>
                </a:solidFill>
                <a:effectLst/>
                <a:latin typeface="Raleway Medium" pitchFamily="2" charset="0"/>
              </a:rPr>
              <a:t>Race Car Style:</a:t>
            </a:r>
            <a:br>
              <a:rPr lang="en-US" dirty="0">
                <a:latin typeface="Raleway Medium" pitchFamily="2" charset="0"/>
              </a:rPr>
            </a:br>
            <a:r>
              <a:rPr lang="en-US" b="0" i="0" dirty="0">
                <a:solidFill>
                  <a:srgbClr val="000000"/>
                </a:solidFill>
                <a:effectLst/>
                <a:latin typeface="Raleway Medium" pitchFamily="2" charset="0"/>
              </a:rPr>
              <a:t>I said a vroom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vroom</a:t>
            </a:r>
            <a:br>
              <a:rPr lang="en-US" dirty="0">
                <a:latin typeface="Raleway Medium" pitchFamily="2" charset="0"/>
              </a:rPr>
            </a:br>
            <a:r>
              <a:rPr lang="en-US" b="0" i="0" dirty="0">
                <a:solidFill>
                  <a:srgbClr val="000000"/>
                </a:solidFill>
                <a:effectLst/>
                <a:latin typeface="Raleway Medium" pitchFamily="2" charset="0"/>
              </a:rPr>
              <a:t>I said a vroom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vroom</a:t>
            </a:r>
            <a:br>
              <a:rPr lang="en-US" dirty="0">
                <a:latin typeface="Raleway Medium" pitchFamily="2" charset="0"/>
              </a:rPr>
            </a:br>
            <a:r>
              <a:rPr lang="en-US" b="0" i="0" dirty="0">
                <a:solidFill>
                  <a:srgbClr val="000000"/>
                </a:solidFill>
                <a:effectLst/>
                <a:latin typeface="Raleway Medium" pitchFamily="2" charset="0"/>
              </a:rPr>
              <a:t>I said a vroom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grind-a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grind-a </a:t>
            </a:r>
            <a:r>
              <a:rPr lang="en-US" b="0" i="0" dirty="0" err="1">
                <a:solidFill>
                  <a:srgbClr val="000000"/>
                </a:solidFill>
                <a:effectLst/>
                <a:latin typeface="Raleway Medium" pitchFamily="2" charset="0"/>
              </a:rPr>
              <a:t>shifta</a:t>
            </a:r>
            <a:r>
              <a:rPr lang="en-US" b="0" i="0" dirty="0">
                <a:solidFill>
                  <a:srgbClr val="000000"/>
                </a:solidFill>
                <a:effectLst/>
                <a:latin typeface="Raleway Medium" pitchFamily="2" charset="0"/>
              </a:rPr>
              <a:t> vroom</a:t>
            </a:r>
          </a:p>
          <a:p>
            <a:pPr marL="0" lvl="0" indent="0" algn="l" rtl="0">
              <a:spcBef>
                <a:spcPts val="0"/>
              </a:spcBef>
              <a:spcAft>
                <a:spcPts val="0"/>
              </a:spcAft>
              <a:buNone/>
            </a:pPr>
            <a:endParaRPr lang="en-US" dirty="0">
              <a:latin typeface="Raleway Medium" pitchFamily="2" charset="0"/>
            </a:endParaRPr>
          </a:p>
          <a:p>
            <a:pPr marL="0" lvl="0" indent="0" algn="l" rtl="0">
              <a:spcBef>
                <a:spcPts val="0"/>
              </a:spcBef>
              <a:spcAft>
                <a:spcPts val="0"/>
              </a:spcAft>
              <a:buNone/>
            </a:pPr>
            <a:r>
              <a:rPr lang="en-US" b="0" i="0" dirty="0">
                <a:solidFill>
                  <a:srgbClr val="000000"/>
                </a:solidFill>
                <a:effectLst/>
                <a:latin typeface="Raleway Medium" pitchFamily="2" charset="0"/>
              </a:rPr>
              <a:t>Baseball Style:</a:t>
            </a:r>
            <a:br>
              <a:rPr lang="en-US" dirty="0">
                <a:latin typeface="Raleway Medium" pitchFamily="2" charset="0"/>
              </a:rPr>
            </a:br>
            <a:r>
              <a:rPr lang="en-US" b="0" i="0" dirty="0">
                <a:solidFill>
                  <a:srgbClr val="000000"/>
                </a:solidFill>
                <a:effectLst/>
                <a:latin typeface="Raleway Medium" pitchFamily="2" charset="0"/>
              </a:rPr>
              <a:t>I said a boom </a:t>
            </a:r>
            <a:r>
              <a:rPr lang="en-US" b="0" i="0" dirty="0" err="1">
                <a:solidFill>
                  <a:srgbClr val="000000"/>
                </a:solidFill>
                <a:effectLst/>
                <a:latin typeface="Raleway Medium" pitchFamily="2" charset="0"/>
              </a:rPr>
              <a:t>chicka</a:t>
            </a:r>
            <a:r>
              <a:rPr lang="en-US" b="0" i="0" dirty="0">
                <a:solidFill>
                  <a:srgbClr val="000000"/>
                </a:solidFill>
                <a:effectLst/>
                <a:latin typeface="Raleway Medium" pitchFamily="2" charset="0"/>
              </a:rPr>
              <a:t> boom</a:t>
            </a:r>
            <a:br>
              <a:rPr lang="en-US" dirty="0">
                <a:latin typeface="Raleway Medium" pitchFamily="2" charset="0"/>
              </a:rPr>
            </a:br>
            <a:r>
              <a:rPr lang="en-US" b="0" i="0" dirty="0">
                <a:solidFill>
                  <a:srgbClr val="000000"/>
                </a:solidFill>
                <a:effectLst/>
                <a:latin typeface="Raleway Medium" pitchFamily="2" charset="0"/>
              </a:rPr>
              <a:t>I said a boom </a:t>
            </a:r>
            <a:r>
              <a:rPr lang="en-US" b="0" i="0" dirty="0" err="1">
                <a:solidFill>
                  <a:srgbClr val="000000"/>
                </a:solidFill>
                <a:effectLst/>
                <a:latin typeface="Raleway Medium" pitchFamily="2" charset="0"/>
              </a:rPr>
              <a:t>chicka</a:t>
            </a:r>
            <a:r>
              <a:rPr lang="en-US" b="0" i="0" dirty="0">
                <a:solidFill>
                  <a:srgbClr val="000000"/>
                </a:solidFill>
                <a:effectLst/>
                <a:latin typeface="Raleway Medium" pitchFamily="2" charset="0"/>
              </a:rPr>
              <a:t> boom</a:t>
            </a:r>
            <a:br>
              <a:rPr lang="en-US" dirty="0">
                <a:latin typeface="Raleway Medium" pitchFamily="2" charset="0"/>
              </a:rPr>
            </a:br>
            <a:r>
              <a:rPr lang="en-US" b="0" i="0" dirty="0">
                <a:solidFill>
                  <a:srgbClr val="000000"/>
                </a:solidFill>
                <a:effectLst/>
                <a:latin typeface="Raleway Medium" pitchFamily="2" charset="0"/>
              </a:rPr>
              <a:t>I said a boom </a:t>
            </a:r>
            <a:r>
              <a:rPr lang="en-US" b="0" i="0" dirty="0" err="1">
                <a:solidFill>
                  <a:srgbClr val="000000"/>
                </a:solidFill>
                <a:effectLst/>
                <a:latin typeface="Raleway Medium" pitchFamily="2" charset="0"/>
              </a:rPr>
              <a:t>chicka</a:t>
            </a:r>
            <a:r>
              <a:rPr lang="en-US" b="0" i="0" dirty="0">
                <a:solidFill>
                  <a:srgbClr val="000000"/>
                </a:solidFill>
                <a:effectLst/>
                <a:latin typeface="Raleway Medium" pitchFamily="2" charset="0"/>
              </a:rPr>
              <a:t> </a:t>
            </a:r>
            <a:r>
              <a:rPr lang="en-US" b="0" i="0" dirty="0" err="1">
                <a:solidFill>
                  <a:srgbClr val="000000"/>
                </a:solidFill>
                <a:effectLst/>
                <a:latin typeface="Raleway Medium" pitchFamily="2" charset="0"/>
              </a:rPr>
              <a:t>rocka</a:t>
            </a:r>
            <a:r>
              <a:rPr lang="en-US" b="0" i="0" dirty="0">
                <a:solidFill>
                  <a:srgbClr val="000000"/>
                </a:solidFill>
                <a:effectLst/>
                <a:latin typeface="Raleway Medium" pitchFamily="2" charset="0"/>
              </a:rPr>
              <a:t> hit that softball to the moon.</a:t>
            </a:r>
            <a:endParaRPr lang="en-US" dirty="0">
              <a:solidFill>
                <a:schemeClr val="dk1"/>
              </a:solidFill>
              <a:latin typeface="Raleway Medium" pitchFamily="2" charset="0"/>
            </a:endParaRPr>
          </a:p>
          <a:p>
            <a:pPr marL="0" lvl="0" indent="0" algn="l" rtl="0">
              <a:spcBef>
                <a:spcPts val="0"/>
              </a:spcBef>
              <a:spcAft>
                <a:spcPts val="0"/>
              </a:spcAft>
              <a:buNone/>
            </a:pPr>
            <a:endParaRPr lang="en-US" sz="1300" dirty="0">
              <a:solidFill>
                <a:schemeClr val="dk1"/>
              </a:solidFill>
              <a:latin typeface="Raleway Medium" panose="020B0603030101060003"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8</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25</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8</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25</a:t>
            </a:r>
            <a:endParaRPr sz="1200" dirty="0">
              <a:latin typeface="Raleway Medium" panose="020B0603030101060003" pitchFamily="34" charset="0"/>
            </a:endParaRPr>
          </a:p>
        </p:txBody>
      </p:sp>
      <p:sp>
        <p:nvSpPr>
          <p:cNvPr id="18" name="Google Shape;216;p25">
            <a:extLst>
              <a:ext uri="{FF2B5EF4-FFF2-40B4-BE49-F238E27FC236}">
                <a16:creationId xmlns:a16="http://schemas.microsoft.com/office/drawing/2014/main" id="{5E610B85-B2D0-4F10-B174-0EFE6FBC2091}"/>
              </a:ext>
            </a:extLst>
          </p:cNvPr>
          <p:cNvSpPr txBox="1"/>
          <p:nvPr/>
        </p:nvSpPr>
        <p:spPr>
          <a:xfrm>
            <a:off x="685800" y="222898"/>
            <a:ext cx="3665700" cy="3651900"/>
          </a:xfrm>
          <a:prstGeom prst="rect">
            <a:avLst/>
          </a:prstGeom>
          <a:noFill/>
          <a:ln>
            <a:noFill/>
          </a:ln>
        </p:spPr>
        <p:txBody>
          <a:bodyPr spcFirstLastPara="1" wrap="square" lIns="91425" tIns="91425" rIns="91425" bIns="91425" anchor="t" anchorCtr="0">
            <a:noAutofit/>
          </a:bodyPr>
          <a:lstStyle/>
          <a:p>
            <a:pPr algn="l"/>
            <a:r>
              <a:rPr lang="vi-VN" sz="1200" b="1" i="0" dirty="0">
                <a:solidFill>
                  <a:schemeClr val="tx1"/>
                </a:solidFill>
                <a:effectLst/>
                <a:latin typeface="Raleway Medium" pitchFamily="2" charset="0"/>
              </a:rPr>
              <a:t>Nghi Thức Cơm</a:t>
            </a:r>
            <a:endParaRPr lang="vi-VN" sz="1200" b="0" i="0" dirty="0">
              <a:solidFill>
                <a:schemeClr val="tx1"/>
              </a:solidFill>
              <a:effectLst/>
              <a:latin typeface="Raleway Medium" pitchFamily="2" charset="0"/>
            </a:endParaRPr>
          </a:p>
          <a:p>
            <a:pPr algn="l"/>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Trước mâm cơm canh giờ này</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Cùng nhau chấp tay</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Bát cơm tuy vơi mà đầy</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Tình huynh đệ thắm thay.</a:t>
            </a:r>
            <a:br>
              <a:rPr lang="vi-VN" sz="1200" b="0" i="0" dirty="0">
                <a:solidFill>
                  <a:schemeClr val="tx1"/>
                </a:solidFill>
                <a:effectLst/>
                <a:latin typeface="Raleway Medium" pitchFamily="2" charset="0"/>
              </a:rPr>
            </a:b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Ăn trái xin nhớ người vun.</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Uống nước xin nhớ về nguồn!</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Bát cơm tuy vơi mà đầy.</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Tình huynh đệ thắm thay.</a:t>
            </a:r>
            <a:endParaRPr lang="en-US" sz="1200" b="0" i="0" dirty="0">
              <a:solidFill>
                <a:schemeClr val="tx1"/>
              </a:solidFill>
              <a:effectLst/>
              <a:latin typeface="Raleway Medium" pitchFamily="2" charset="0"/>
            </a:endParaRPr>
          </a:p>
          <a:p>
            <a:pPr algn="l"/>
            <a:endParaRPr lang="en-US" sz="1200" dirty="0">
              <a:solidFill>
                <a:schemeClr val="tx1"/>
              </a:solidFill>
              <a:latin typeface="Raleway Medium" pitchFamily="2" charset="0"/>
            </a:endParaRPr>
          </a:p>
          <a:p>
            <a:r>
              <a:rPr lang="en-US" sz="1200" b="1" i="0" dirty="0" err="1">
                <a:solidFill>
                  <a:srgbClr val="000000"/>
                </a:solidFill>
                <a:effectLst/>
                <a:latin typeface="Raleway Medium" pitchFamily="2" charset="0"/>
              </a:rPr>
              <a:t>Giờ</a:t>
            </a:r>
            <a:r>
              <a:rPr lang="en-US" sz="1200" b="1" i="0" dirty="0">
                <a:solidFill>
                  <a:srgbClr val="000000"/>
                </a:solidFill>
                <a:effectLst/>
                <a:latin typeface="Raleway Medium" pitchFamily="2" charset="0"/>
              </a:rPr>
              <a:t> </a:t>
            </a:r>
            <a:r>
              <a:rPr lang="en-US" sz="1200" b="1" i="0" dirty="0" err="1">
                <a:solidFill>
                  <a:srgbClr val="000000"/>
                </a:solidFill>
                <a:effectLst/>
                <a:latin typeface="Raleway Medium" pitchFamily="2" charset="0"/>
              </a:rPr>
              <a:t>ăn</a:t>
            </a:r>
            <a:r>
              <a:rPr lang="en-US" sz="1200" b="1" i="0" dirty="0">
                <a:solidFill>
                  <a:srgbClr val="000000"/>
                </a:solidFill>
                <a:effectLst/>
                <a:latin typeface="Raleway Medium" pitchFamily="2" charset="0"/>
              </a:rPr>
              <a:t> </a:t>
            </a:r>
            <a:r>
              <a:rPr lang="en-US" sz="1200" b="1" i="0" dirty="0" err="1">
                <a:solidFill>
                  <a:srgbClr val="000000"/>
                </a:solidFill>
                <a:effectLst/>
                <a:latin typeface="Raleway Medium" pitchFamily="2" charset="0"/>
              </a:rPr>
              <a:t>đến</a:t>
            </a:r>
            <a:r>
              <a:rPr lang="en-US" sz="1200" b="1" i="0" dirty="0">
                <a:solidFill>
                  <a:srgbClr val="000000"/>
                </a:solidFill>
                <a:effectLst/>
                <a:latin typeface="Raleway Medium" pitchFamily="2" charset="0"/>
              </a:rPr>
              <a:t> </a:t>
            </a:r>
            <a:r>
              <a:rPr lang="en-US" sz="1200" b="1" i="0" dirty="0" err="1">
                <a:solidFill>
                  <a:srgbClr val="000000"/>
                </a:solidFill>
                <a:effectLst/>
                <a:latin typeface="Raleway Medium" pitchFamily="2" charset="0"/>
              </a:rPr>
              <a:t>rồi</a:t>
            </a:r>
            <a:endParaRPr lang="en-US" sz="1200" b="1" i="0" dirty="0">
              <a:solidFill>
                <a:srgbClr val="000000"/>
              </a:solidFill>
              <a:effectLst/>
              <a:latin typeface="Raleway Medium" pitchFamily="2" charset="0"/>
            </a:endParaRPr>
          </a:p>
          <a:p>
            <a:pPr algn="l"/>
            <a:endParaRPr lang="vi-VN" sz="1200" b="0" i="0" dirty="0">
              <a:solidFill>
                <a:schemeClr val="tx1"/>
              </a:solidFill>
              <a:effectLst/>
              <a:latin typeface="Raleway Medium" pitchFamily="2" charset="0"/>
            </a:endParaRPr>
          </a:p>
          <a:p>
            <a:pPr marL="0" lvl="0" indent="0" algn="l" rtl="0">
              <a:spcBef>
                <a:spcPts val="0"/>
              </a:spcBef>
              <a:spcAft>
                <a:spcPts val="0"/>
              </a:spcAft>
              <a:buNone/>
            </a:pPr>
            <a:r>
              <a:rPr lang="vi-VN" sz="1200" dirty="0">
                <a:solidFill>
                  <a:schemeClr val="dk1"/>
                </a:solidFill>
                <a:latin typeface="Raleway Medium" pitchFamily="2" charset="0"/>
              </a:rPr>
              <a:t>Giờ ăn đến rồi</a:t>
            </a:r>
          </a:p>
          <a:p>
            <a:pPr marL="0" lvl="0" indent="0" algn="l" rtl="0">
              <a:spcBef>
                <a:spcPts val="0"/>
              </a:spcBef>
              <a:spcAft>
                <a:spcPts val="0"/>
              </a:spcAft>
              <a:buNone/>
            </a:pPr>
            <a:r>
              <a:rPr lang="vi-VN" sz="1200" dirty="0">
                <a:solidFill>
                  <a:schemeClr val="dk1"/>
                </a:solidFill>
                <a:latin typeface="Raleway Medium" pitchFamily="2" charset="0"/>
              </a:rPr>
              <a:t>Giờ ăn đến rồi</a:t>
            </a:r>
          </a:p>
          <a:p>
            <a:pPr marL="0" lvl="0" indent="0" algn="l" rtl="0">
              <a:spcBef>
                <a:spcPts val="0"/>
              </a:spcBef>
              <a:spcAft>
                <a:spcPts val="0"/>
              </a:spcAft>
              <a:buNone/>
            </a:pPr>
            <a:r>
              <a:rPr lang="vi-VN" sz="1200" dirty="0">
                <a:solidFill>
                  <a:schemeClr val="dk1"/>
                </a:solidFill>
                <a:latin typeface="Raleway Medium" pitchFamily="2" charset="0"/>
              </a:rPr>
              <a:t>Mời anh xơi</a:t>
            </a:r>
          </a:p>
          <a:p>
            <a:pPr marL="0" lvl="0" indent="0" algn="l" rtl="0">
              <a:spcBef>
                <a:spcPts val="0"/>
              </a:spcBef>
              <a:spcAft>
                <a:spcPts val="0"/>
              </a:spcAft>
              <a:buNone/>
            </a:pPr>
            <a:r>
              <a:rPr lang="vi-VN" sz="1200" dirty="0">
                <a:solidFill>
                  <a:schemeClr val="dk1"/>
                </a:solidFill>
                <a:latin typeface="Raleway Medium" pitchFamily="2" charset="0"/>
              </a:rPr>
              <a:t>Mời em xơi</a:t>
            </a:r>
          </a:p>
          <a:p>
            <a:pPr marL="0" lvl="0" indent="0" algn="l" rtl="0">
              <a:spcBef>
                <a:spcPts val="0"/>
              </a:spcBef>
              <a:spcAft>
                <a:spcPts val="0"/>
              </a:spcAft>
              <a:buNone/>
            </a:pPr>
            <a:r>
              <a:rPr lang="vi-VN" sz="1200" dirty="0">
                <a:solidFill>
                  <a:schemeClr val="dk1"/>
                </a:solidFill>
                <a:latin typeface="Raleway Medium" pitchFamily="2" charset="0"/>
              </a:rPr>
              <a:t>Nâng chén lên cho cao này</a:t>
            </a:r>
          </a:p>
          <a:p>
            <a:pPr marL="0" lvl="0" indent="0" algn="l" rtl="0">
              <a:spcBef>
                <a:spcPts val="0"/>
              </a:spcBef>
              <a:spcAft>
                <a:spcPts val="0"/>
              </a:spcAft>
              <a:buNone/>
            </a:pPr>
            <a:r>
              <a:rPr lang="vi-VN" sz="1200" dirty="0">
                <a:solidFill>
                  <a:schemeClr val="dk1"/>
                </a:solidFill>
                <a:latin typeface="Raleway Medium" pitchFamily="2" charset="0"/>
              </a:rPr>
              <a:t>Nâng đũa lên cho cao này</a:t>
            </a:r>
          </a:p>
          <a:p>
            <a:pPr marL="0" lvl="0" indent="0" algn="l" rtl="0">
              <a:spcBef>
                <a:spcPts val="0"/>
              </a:spcBef>
              <a:spcAft>
                <a:spcPts val="0"/>
              </a:spcAft>
              <a:buNone/>
            </a:pPr>
            <a:r>
              <a:rPr lang="vi-VN" sz="1200" dirty="0">
                <a:solidFill>
                  <a:schemeClr val="dk1"/>
                </a:solidFill>
                <a:latin typeface="Raleway Medium" pitchFamily="2" charset="0"/>
              </a:rPr>
              <a:t>Ta cùng xơi</a:t>
            </a:r>
          </a:p>
          <a:p>
            <a:pPr marL="0" lvl="0" indent="0" algn="l" rtl="0">
              <a:spcBef>
                <a:spcPts val="0"/>
              </a:spcBef>
              <a:spcAft>
                <a:spcPts val="0"/>
              </a:spcAft>
              <a:buNone/>
            </a:pPr>
            <a:r>
              <a:rPr lang="vi-VN" sz="1200" dirty="0">
                <a:solidFill>
                  <a:schemeClr val="dk1"/>
                </a:solidFill>
                <a:latin typeface="Raleway Medium" pitchFamily="2" charset="0"/>
              </a:rPr>
              <a:t>Ta cùng xơi.</a:t>
            </a:r>
            <a:endParaRPr lang="en-US" sz="1200" dirty="0">
              <a:solidFill>
                <a:schemeClr val="dk1"/>
              </a:solidFill>
              <a:latin typeface="Raleway Medium" pitchFamily="2" charset="0"/>
            </a:endParaRPr>
          </a:p>
          <a:p>
            <a:pPr marL="0" lvl="0" indent="0" algn="l" rtl="0">
              <a:spcBef>
                <a:spcPts val="0"/>
              </a:spcBef>
              <a:spcAft>
                <a:spcPts val="0"/>
              </a:spcAft>
              <a:buNone/>
            </a:pPr>
            <a:endParaRPr lang="en-US" sz="1200"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dirty="0">
              <a:solidFill>
                <a:schemeClr val="dk1"/>
              </a:solidFill>
              <a:latin typeface="Raleway Medium" panose="020B0603030101060003" pitchFamily="34" charset="0"/>
            </a:endParaRPr>
          </a:p>
        </p:txBody>
      </p:sp>
      <p:sp>
        <p:nvSpPr>
          <p:cNvPr id="19" name="Google Shape;216;p25">
            <a:extLst>
              <a:ext uri="{FF2B5EF4-FFF2-40B4-BE49-F238E27FC236}">
                <a16:creationId xmlns:a16="http://schemas.microsoft.com/office/drawing/2014/main" id="{5594185B-805E-4784-87D0-59A981894719}"/>
              </a:ext>
            </a:extLst>
          </p:cNvPr>
          <p:cNvSpPr txBox="1"/>
          <p:nvPr/>
        </p:nvSpPr>
        <p:spPr>
          <a:xfrm>
            <a:off x="685800" y="5257801"/>
            <a:ext cx="3665700" cy="3651900"/>
          </a:xfrm>
          <a:prstGeom prst="rect">
            <a:avLst/>
          </a:prstGeom>
          <a:noFill/>
          <a:ln>
            <a:noFill/>
          </a:ln>
        </p:spPr>
        <p:txBody>
          <a:bodyPr spcFirstLastPara="1" wrap="square" lIns="91425" tIns="91425" rIns="91425" bIns="91425" anchor="t" anchorCtr="0">
            <a:noAutofit/>
          </a:bodyPr>
          <a:lstStyle/>
          <a:p>
            <a:pPr algn="l"/>
            <a:r>
              <a:rPr lang="vi-VN" sz="1200" b="1" i="0" dirty="0">
                <a:solidFill>
                  <a:schemeClr val="tx1"/>
                </a:solidFill>
                <a:effectLst/>
                <a:latin typeface="Raleway Medium" pitchFamily="2" charset="0"/>
              </a:rPr>
              <a:t>Nghi Thức Cơm</a:t>
            </a:r>
            <a:endParaRPr lang="vi-VN" sz="1200" b="0" i="0" dirty="0">
              <a:solidFill>
                <a:schemeClr val="tx1"/>
              </a:solidFill>
              <a:effectLst/>
              <a:latin typeface="Raleway Medium" pitchFamily="2" charset="0"/>
            </a:endParaRPr>
          </a:p>
          <a:p>
            <a:pPr algn="l"/>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Trước mâm cơm canh giờ này</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Cùng nhau chấp tay</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Bát cơm tuy vơi mà đầy</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Tình huynh đệ thắm thay.</a:t>
            </a:r>
            <a:br>
              <a:rPr lang="vi-VN" sz="1200" b="0" i="0" dirty="0">
                <a:solidFill>
                  <a:schemeClr val="tx1"/>
                </a:solidFill>
                <a:effectLst/>
                <a:latin typeface="Raleway Medium" pitchFamily="2" charset="0"/>
              </a:rPr>
            </a:b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Ăn trái xin nhớ người vun.</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Uống nước xin nhớ về nguồn!</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Bát cơm tuy vơi mà đầy.</a:t>
            </a:r>
            <a:br>
              <a:rPr lang="vi-VN" sz="1200" b="0" i="0" dirty="0">
                <a:solidFill>
                  <a:schemeClr val="tx1"/>
                </a:solidFill>
                <a:effectLst/>
                <a:latin typeface="Raleway Medium" pitchFamily="2" charset="0"/>
              </a:rPr>
            </a:br>
            <a:r>
              <a:rPr lang="vi-VN" sz="1200" b="0" i="0" dirty="0">
                <a:solidFill>
                  <a:schemeClr val="tx1"/>
                </a:solidFill>
                <a:effectLst/>
                <a:latin typeface="Raleway Medium" pitchFamily="2" charset="0"/>
              </a:rPr>
              <a:t>Tình huynh đệ thắm thay.</a:t>
            </a:r>
            <a:endParaRPr lang="en-US" sz="1200" b="0" i="0" dirty="0">
              <a:solidFill>
                <a:schemeClr val="tx1"/>
              </a:solidFill>
              <a:effectLst/>
              <a:latin typeface="Raleway Medium" pitchFamily="2" charset="0"/>
            </a:endParaRPr>
          </a:p>
          <a:p>
            <a:pPr algn="l"/>
            <a:endParaRPr lang="en-US" sz="1200" dirty="0">
              <a:solidFill>
                <a:schemeClr val="tx1"/>
              </a:solidFill>
              <a:latin typeface="Raleway Medium" pitchFamily="2" charset="0"/>
            </a:endParaRPr>
          </a:p>
          <a:p>
            <a:r>
              <a:rPr lang="en-US" sz="1200" b="1" i="0" dirty="0" err="1">
                <a:solidFill>
                  <a:srgbClr val="000000"/>
                </a:solidFill>
                <a:effectLst/>
                <a:latin typeface="Helvetica Neue"/>
              </a:rPr>
              <a:t>Giờ</a:t>
            </a:r>
            <a:r>
              <a:rPr lang="en-US" sz="1200" b="1" i="0" dirty="0">
                <a:solidFill>
                  <a:srgbClr val="000000"/>
                </a:solidFill>
                <a:effectLst/>
                <a:latin typeface="Helvetica Neue"/>
              </a:rPr>
              <a:t> </a:t>
            </a:r>
            <a:r>
              <a:rPr lang="en-US" sz="1200" b="1" i="0" dirty="0" err="1">
                <a:solidFill>
                  <a:srgbClr val="000000"/>
                </a:solidFill>
                <a:effectLst/>
                <a:latin typeface="Helvetica Neue"/>
              </a:rPr>
              <a:t>ăn</a:t>
            </a:r>
            <a:r>
              <a:rPr lang="en-US" sz="1200" b="1" i="0" dirty="0">
                <a:solidFill>
                  <a:srgbClr val="000000"/>
                </a:solidFill>
                <a:effectLst/>
                <a:latin typeface="Helvetica Neue"/>
              </a:rPr>
              <a:t> </a:t>
            </a:r>
            <a:r>
              <a:rPr lang="en-US" sz="1200" b="1" i="0" dirty="0" err="1">
                <a:solidFill>
                  <a:srgbClr val="000000"/>
                </a:solidFill>
                <a:effectLst/>
                <a:latin typeface="Helvetica Neue"/>
              </a:rPr>
              <a:t>đến</a:t>
            </a:r>
            <a:r>
              <a:rPr lang="en-US" sz="1200" b="1" i="0" dirty="0">
                <a:solidFill>
                  <a:srgbClr val="000000"/>
                </a:solidFill>
                <a:effectLst/>
                <a:latin typeface="Helvetica Neue"/>
              </a:rPr>
              <a:t> </a:t>
            </a:r>
            <a:r>
              <a:rPr lang="en-US" sz="1200" b="1" i="0" dirty="0" err="1">
                <a:solidFill>
                  <a:srgbClr val="000000"/>
                </a:solidFill>
                <a:effectLst/>
                <a:latin typeface="Helvetica Neue"/>
              </a:rPr>
              <a:t>rồi</a:t>
            </a:r>
            <a:endParaRPr lang="en-US" sz="1200" b="1" i="0" dirty="0">
              <a:solidFill>
                <a:srgbClr val="000000"/>
              </a:solidFill>
              <a:effectLst/>
              <a:latin typeface="Helvetica Neue"/>
            </a:endParaRPr>
          </a:p>
          <a:p>
            <a:pPr algn="l"/>
            <a:endParaRPr lang="vi-VN" sz="1200" b="0" i="0" dirty="0">
              <a:solidFill>
                <a:schemeClr val="tx1"/>
              </a:solidFill>
              <a:effectLst/>
              <a:latin typeface="Raleway Medium" pitchFamily="2" charset="0"/>
            </a:endParaRPr>
          </a:p>
          <a:p>
            <a:pPr marL="0" lvl="0" indent="0" algn="l" rtl="0">
              <a:spcBef>
                <a:spcPts val="0"/>
              </a:spcBef>
              <a:spcAft>
                <a:spcPts val="0"/>
              </a:spcAft>
              <a:buNone/>
            </a:pPr>
            <a:r>
              <a:rPr lang="vi-VN" sz="1200" dirty="0">
                <a:solidFill>
                  <a:schemeClr val="dk1"/>
                </a:solidFill>
                <a:latin typeface="Raleway Medium" panose="020B0603030101060003" pitchFamily="34" charset="0"/>
              </a:rPr>
              <a:t>Giờ ăn đến rồi</a:t>
            </a:r>
          </a:p>
          <a:p>
            <a:pPr marL="0" lvl="0" indent="0" algn="l" rtl="0">
              <a:spcBef>
                <a:spcPts val="0"/>
              </a:spcBef>
              <a:spcAft>
                <a:spcPts val="0"/>
              </a:spcAft>
              <a:buNone/>
            </a:pPr>
            <a:r>
              <a:rPr lang="vi-VN" sz="1200" dirty="0">
                <a:solidFill>
                  <a:schemeClr val="dk1"/>
                </a:solidFill>
                <a:latin typeface="Raleway Medium" panose="020B0603030101060003" pitchFamily="34" charset="0"/>
              </a:rPr>
              <a:t>Giờ ăn đến rồi</a:t>
            </a:r>
          </a:p>
          <a:p>
            <a:pPr marL="0" lvl="0" indent="0" algn="l" rtl="0">
              <a:spcBef>
                <a:spcPts val="0"/>
              </a:spcBef>
              <a:spcAft>
                <a:spcPts val="0"/>
              </a:spcAft>
              <a:buNone/>
            </a:pPr>
            <a:r>
              <a:rPr lang="vi-VN" sz="1200" dirty="0">
                <a:solidFill>
                  <a:schemeClr val="dk1"/>
                </a:solidFill>
                <a:latin typeface="Raleway Medium" panose="020B0603030101060003" pitchFamily="34" charset="0"/>
              </a:rPr>
              <a:t>Mời anh xơi</a:t>
            </a:r>
          </a:p>
          <a:p>
            <a:pPr marL="0" lvl="0" indent="0" algn="l" rtl="0">
              <a:spcBef>
                <a:spcPts val="0"/>
              </a:spcBef>
              <a:spcAft>
                <a:spcPts val="0"/>
              </a:spcAft>
              <a:buNone/>
            </a:pPr>
            <a:r>
              <a:rPr lang="vi-VN" sz="1200" dirty="0">
                <a:solidFill>
                  <a:schemeClr val="dk1"/>
                </a:solidFill>
                <a:latin typeface="Raleway Medium" panose="020B0603030101060003" pitchFamily="34" charset="0"/>
              </a:rPr>
              <a:t>Mời em xơi</a:t>
            </a:r>
          </a:p>
          <a:p>
            <a:pPr marL="0" lvl="0" indent="0" algn="l" rtl="0">
              <a:spcBef>
                <a:spcPts val="0"/>
              </a:spcBef>
              <a:spcAft>
                <a:spcPts val="0"/>
              </a:spcAft>
              <a:buNone/>
            </a:pPr>
            <a:r>
              <a:rPr lang="vi-VN" sz="1200" dirty="0">
                <a:solidFill>
                  <a:schemeClr val="dk1"/>
                </a:solidFill>
                <a:latin typeface="Raleway Medium" panose="020B0603030101060003" pitchFamily="34" charset="0"/>
              </a:rPr>
              <a:t>Nâng chén lên cho cao này</a:t>
            </a:r>
          </a:p>
          <a:p>
            <a:pPr marL="0" lvl="0" indent="0" algn="l" rtl="0">
              <a:spcBef>
                <a:spcPts val="0"/>
              </a:spcBef>
              <a:spcAft>
                <a:spcPts val="0"/>
              </a:spcAft>
              <a:buNone/>
            </a:pPr>
            <a:r>
              <a:rPr lang="vi-VN" sz="1200" dirty="0">
                <a:solidFill>
                  <a:schemeClr val="dk1"/>
                </a:solidFill>
                <a:latin typeface="Raleway Medium" panose="020B0603030101060003" pitchFamily="34" charset="0"/>
              </a:rPr>
              <a:t>Nâng đũa lên cho cao này</a:t>
            </a:r>
          </a:p>
          <a:p>
            <a:pPr marL="0" lvl="0" indent="0" algn="l" rtl="0">
              <a:spcBef>
                <a:spcPts val="0"/>
              </a:spcBef>
              <a:spcAft>
                <a:spcPts val="0"/>
              </a:spcAft>
              <a:buNone/>
            </a:pPr>
            <a:r>
              <a:rPr lang="vi-VN" sz="1200" dirty="0">
                <a:solidFill>
                  <a:schemeClr val="dk1"/>
                </a:solidFill>
                <a:latin typeface="Raleway Medium" panose="020B0603030101060003" pitchFamily="34" charset="0"/>
              </a:rPr>
              <a:t>Ta cùng xơi</a:t>
            </a:r>
          </a:p>
          <a:p>
            <a:pPr marL="0" lvl="0" indent="0" algn="l" rtl="0">
              <a:spcBef>
                <a:spcPts val="0"/>
              </a:spcBef>
              <a:spcAft>
                <a:spcPts val="0"/>
              </a:spcAft>
              <a:buNone/>
            </a:pPr>
            <a:r>
              <a:rPr lang="vi-VN" sz="1200" dirty="0">
                <a:solidFill>
                  <a:schemeClr val="dk1"/>
                </a:solidFill>
                <a:latin typeface="Raleway Medium" panose="020B0603030101060003" pitchFamily="34" charset="0"/>
              </a:rPr>
              <a:t>Ta cùng xơi.</a:t>
            </a:r>
            <a:endParaRPr lang="en-US" sz="1200"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dirty="0">
              <a:solidFill>
                <a:schemeClr val="dk1"/>
              </a:solidFill>
              <a:latin typeface="Raleway Medium" panose="020B0603030101060003" pitchFamily="34" charset="0"/>
            </a:endParaRPr>
          </a:p>
          <a:p>
            <a:pPr marL="0" lvl="0" indent="0" algn="l" rtl="0">
              <a:spcBef>
                <a:spcPts val="0"/>
              </a:spcBef>
              <a:spcAft>
                <a:spcPts val="0"/>
              </a:spcAft>
              <a:buNone/>
            </a:pPr>
            <a:endParaRPr lang="en-US" sz="1200" dirty="0">
              <a:solidFill>
                <a:schemeClr val="dk1"/>
              </a:solidFill>
              <a:latin typeface="Raleway Medium" panose="020B0603030101060003" pitchFamily="34" charset="0"/>
            </a:endParaRPr>
          </a:p>
        </p:txBody>
      </p:sp>
      <p:sp>
        <p:nvSpPr>
          <p:cNvPr id="20" name="Google Shape;264;p28">
            <a:extLst>
              <a:ext uri="{FF2B5EF4-FFF2-40B4-BE49-F238E27FC236}">
                <a16:creationId xmlns:a16="http://schemas.microsoft.com/office/drawing/2014/main" id="{5F03BB29-C661-4E55-A2A3-C418A26CA0CC}"/>
              </a:ext>
            </a:extLst>
          </p:cNvPr>
          <p:cNvSpPr txBox="1"/>
          <p:nvPr/>
        </p:nvSpPr>
        <p:spPr>
          <a:xfrm>
            <a:off x="3996773" y="213976"/>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Raleway Medium" panose="020B0603030101060003" pitchFamily="34" charset="0"/>
              </a:rPr>
              <a:t>Baby Shark (cont’d)</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endParaRPr lang="en"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(One hand on head like a shark fin, other hand</a:t>
            </a:r>
            <a:endParaRPr sz="12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rubbing stomach)</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Hungry shark</a:t>
            </a:r>
            <a:r>
              <a:rPr lang="en" sz="1200" dirty="0">
                <a:solidFill>
                  <a:schemeClr val="dk1"/>
                </a:solidFill>
              </a:rPr>
              <a:t>, </a:t>
            </a:r>
            <a:r>
              <a:rPr lang="nl-NL" sz="1200" dirty="0">
                <a:solidFill>
                  <a:schemeClr val="dk1"/>
                </a:solidFill>
              </a:rPr>
              <a:t>doot doo, doot doot do doo...</a:t>
            </a:r>
            <a:endParaRPr lang="en" sz="1200" dirty="0">
              <a:solidFill>
                <a:schemeClr val="dk1"/>
              </a:solidFill>
              <a:latin typeface="Raleway Medium" panose="020B0603030101060003" pitchFamily="34" charset="0"/>
            </a:endParaRPr>
          </a:p>
          <a:p>
            <a:pPr marL="0" lvl="0" indent="0" algn="l" rtl="0">
              <a:spcBef>
                <a:spcPts val="0"/>
              </a:spcBef>
              <a:spcAft>
                <a:spcPts val="0"/>
              </a:spcAft>
              <a:buNone/>
            </a:pPr>
            <a:endParaRPr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(Back crawl swimming motions with arms)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Swim away</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(Same back crawl with frantic motions)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Swam too slow</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(Hop on one leg to beat) </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Lost a leg</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(push cell phone numbers to beat)</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Call for help</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(Make dying motions)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It’s too late</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(Shrug shoulders to beat, palms of hands up)</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That’s the end</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p:txBody>
      </p:sp>
      <p:sp>
        <p:nvSpPr>
          <p:cNvPr id="21" name="Google Shape;264;p28">
            <a:extLst>
              <a:ext uri="{FF2B5EF4-FFF2-40B4-BE49-F238E27FC236}">
                <a16:creationId xmlns:a16="http://schemas.microsoft.com/office/drawing/2014/main" id="{CA205DB5-DFC7-4B65-A71A-1423C54C86E8}"/>
              </a:ext>
            </a:extLst>
          </p:cNvPr>
          <p:cNvSpPr txBox="1"/>
          <p:nvPr/>
        </p:nvSpPr>
        <p:spPr>
          <a:xfrm>
            <a:off x="3996773" y="525703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Raleway Medium" panose="020B0603030101060003" pitchFamily="34" charset="0"/>
              </a:rPr>
              <a:t>Baby Shark (cont’d)</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endParaRPr lang="en"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(One hand on head like a shark fin, other hand</a:t>
            </a:r>
            <a:endParaRPr sz="12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rubbing stomach)</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Hungry shark</a:t>
            </a:r>
            <a:r>
              <a:rPr lang="en" sz="1200" dirty="0">
                <a:solidFill>
                  <a:schemeClr val="dk1"/>
                </a:solidFill>
              </a:rPr>
              <a:t>, </a:t>
            </a:r>
            <a:r>
              <a:rPr lang="nl-NL" sz="1200" dirty="0">
                <a:solidFill>
                  <a:schemeClr val="dk1"/>
                </a:solidFill>
              </a:rPr>
              <a:t>doot doo, doot doot do doo...</a:t>
            </a:r>
            <a:endParaRPr lang="en" sz="1200" dirty="0">
              <a:solidFill>
                <a:schemeClr val="dk1"/>
              </a:solidFill>
              <a:latin typeface="Raleway Medium" panose="020B0603030101060003" pitchFamily="34" charset="0"/>
            </a:endParaRPr>
          </a:p>
          <a:p>
            <a:pPr marL="0" lvl="0" indent="0" algn="l" rtl="0">
              <a:spcBef>
                <a:spcPts val="0"/>
              </a:spcBef>
              <a:spcAft>
                <a:spcPts val="0"/>
              </a:spcAft>
              <a:buNone/>
            </a:pPr>
            <a:endParaRPr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(Back crawl swimming motions with arms)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Swim away</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(Same back crawl with frantic motions)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Swam too slow</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(Hop on one leg to beat) </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Lost a leg</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(push cell phone numbers to beat)</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Call for help</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(Make dying motions)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It’s too late</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lang="en"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(Shrug shoulders to beat, palms of hands up)</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That’s the end</a:t>
            </a:r>
            <a:r>
              <a:rPr lang="en" sz="1200" dirty="0">
                <a:solidFill>
                  <a:schemeClr val="dk1"/>
                </a:solidFill>
              </a:rPr>
              <a:t>, </a:t>
            </a:r>
            <a:r>
              <a:rPr lang="nl-NL" sz="1200" dirty="0">
                <a:solidFill>
                  <a:schemeClr val="dk1"/>
                </a:solidFill>
              </a:rPr>
              <a:t>doot doo, doot doot do doo...</a:t>
            </a:r>
            <a:endParaRPr sz="1200" dirty="0">
              <a:solidFill>
                <a:schemeClr val="dk1"/>
              </a:solidFill>
              <a:latin typeface="Raleway Medium" panose="020B0603030101060003"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6" name="Google Shape;216;p25"/>
          <p:cNvSpPr txBox="1"/>
          <p:nvPr/>
        </p:nvSpPr>
        <p:spPr>
          <a:xfrm>
            <a:off x="3997200" y="234900"/>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sz="1600" b="1" dirty="0">
                <a:solidFill>
                  <a:schemeClr val="dk1"/>
                </a:solidFill>
                <a:latin typeface="Raleway Medium" panose="020B0603030101060003" pitchFamily="34" charset="0"/>
              </a:rPr>
              <a:t>Gồ ghê</a:t>
            </a:r>
            <a:endParaRPr lang="en-US" sz="1600" b="1" dirty="0">
              <a:solidFill>
                <a:schemeClr val="dk1"/>
              </a:solidFill>
              <a:latin typeface="Raleway Medium" panose="020B0603030101060003" pitchFamily="34" charset="0"/>
            </a:endParaRPr>
          </a:p>
          <a:p>
            <a:pPr marL="0" lvl="0" indent="0" algn="l" rtl="0">
              <a:spcBef>
                <a:spcPts val="0"/>
              </a:spcBef>
              <a:spcAft>
                <a:spcPts val="0"/>
              </a:spcAft>
              <a:buNone/>
            </a:pPr>
            <a:endParaRPr lang="en-US" sz="1600" b="1" dirty="0">
              <a:solidFill>
                <a:schemeClr val="dk1"/>
              </a:solidFill>
              <a:latin typeface="Raleway Medium" panose="020B0603030101060003" pitchFamily="34" charset="0"/>
            </a:endParaRPr>
          </a:p>
          <a:p>
            <a:pPr marL="0" lvl="0" indent="0" algn="l" rtl="0">
              <a:spcBef>
                <a:spcPts val="0"/>
              </a:spcBef>
              <a:spcAft>
                <a:spcPts val="0"/>
              </a:spcAft>
              <a:buNone/>
            </a:pPr>
            <a:r>
              <a:rPr lang="vi-VN" sz="1600" dirty="0">
                <a:solidFill>
                  <a:schemeClr val="dk1"/>
                </a:solidFill>
                <a:latin typeface="Raleway Medium" panose="020B0603030101060003" pitchFamily="34" charset="0"/>
              </a:rPr>
              <a:t>Gồ ghê, gồ ghê, gồ ghê.</a:t>
            </a:r>
          </a:p>
          <a:p>
            <a:pPr marL="0" lvl="0" indent="0" algn="l" rtl="0">
              <a:spcBef>
                <a:spcPts val="0"/>
              </a:spcBef>
              <a:spcAft>
                <a:spcPts val="0"/>
              </a:spcAft>
              <a:buNone/>
            </a:pPr>
            <a:r>
              <a:rPr lang="vi-VN" sz="1600" dirty="0">
                <a:solidFill>
                  <a:schemeClr val="dk1"/>
                </a:solidFill>
                <a:latin typeface="Raleway Medium" panose="020B0603030101060003" pitchFamily="34" charset="0"/>
              </a:rPr>
              <a:t>Khen anh hai một cái bà con ơi.</a:t>
            </a:r>
          </a:p>
          <a:p>
            <a:pPr marL="0" lvl="0" indent="0" algn="l" rtl="0">
              <a:spcBef>
                <a:spcPts val="0"/>
              </a:spcBef>
              <a:spcAft>
                <a:spcPts val="0"/>
              </a:spcAft>
              <a:buNone/>
            </a:pPr>
            <a:r>
              <a:rPr lang="vi-VN" sz="1600" dirty="0">
                <a:solidFill>
                  <a:schemeClr val="dk1"/>
                </a:solidFill>
                <a:latin typeface="Raleway Medium" panose="020B0603030101060003" pitchFamily="34" charset="0"/>
              </a:rPr>
              <a:t>Gồ ghê, gồ ghê, gồ ghê.</a:t>
            </a:r>
          </a:p>
          <a:p>
            <a:pPr marL="0" lvl="0" indent="0" algn="l" rtl="0">
              <a:spcBef>
                <a:spcPts val="0"/>
              </a:spcBef>
              <a:spcAft>
                <a:spcPts val="0"/>
              </a:spcAft>
              <a:buNone/>
            </a:pPr>
            <a:r>
              <a:rPr lang="vi-VN" sz="1600" dirty="0">
                <a:solidFill>
                  <a:schemeClr val="dk1"/>
                </a:solidFill>
                <a:latin typeface="Raleway Medium" panose="020B0603030101060003" pitchFamily="34" charset="0"/>
              </a:rPr>
              <a:t>Hãy vỗ tay khen anh hai một chầu</a:t>
            </a:r>
            <a:br>
              <a:rPr lang="en-US" sz="1600" dirty="0">
                <a:solidFill>
                  <a:schemeClr val="dk1"/>
                </a:solidFill>
                <a:latin typeface="Raleway Medium" panose="020B0603030101060003" pitchFamily="34" charset="0"/>
              </a:rPr>
            </a:br>
            <a:br>
              <a:rPr lang="en-US" sz="1600" dirty="0">
                <a:solidFill>
                  <a:schemeClr val="dk1"/>
                </a:solidFill>
                <a:latin typeface="Raleway Medium" panose="020B0603030101060003" pitchFamily="34" charset="0"/>
              </a:rPr>
            </a:br>
            <a:r>
              <a:rPr lang="en-US" sz="1600" b="1" dirty="0">
                <a:solidFill>
                  <a:schemeClr val="dk1"/>
                </a:solidFill>
                <a:latin typeface="Raleway Medium" panose="020B0603030101060003" pitchFamily="34" charset="0"/>
              </a:rPr>
              <a:t>Hay </a:t>
            </a:r>
            <a:r>
              <a:rPr lang="en-US" sz="1600" b="1" dirty="0" err="1">
                <a:solidFill>
                  <a:schemeClr val="dk1"/>
                </a:solidFill>
                <a:latin typeface="Raleway Medium" panose="020B0603030101060003" pitchFamily="34" charset="0"/>
              </a:rPr>
              <a:t>Là</a:t>
            </a:r>
            <a:r>
              <a:rPr lang="en-US" sz="1600" b="1" dirty="0">
                <a:solidFill>
                  <a:schemeClr val="dk1"/>
                </a:solidFill>
                <a:latin typeface="Raleway Medium" panose="020B0603030101060003" pitchFamily="34" charset="0"/>
              </a:rPr>
              <a:t> Hay </a:t>
            </a:r>
            <a:r>
              <a:rPr lang="en-US" sz="1600" b="1" dirty="0" err="1">
                <a:solidFill>
                  <a:schemeClr val="dk1"/>
                </a:solidFill>
                <a:latin typeface="Raleway Medium" panose="020B0603030101060003" pitchFamily="34" charset="0"/>
              </a:rPr>
              <a:t>Quá</a:t>
            </a:r>
            <a:endParaRPr lang="en-US" sz="1600" b="1" dirty="0">
              <a:solidFill>
                <a:schemeClr val="dk1"/>
              </a:solidFill>
              <a:latin typeface="Raleway Medium" panose="020B0603030101060003" pitchFamily="34" charset="0"/>
            </a:endParaRP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r>
              <a:rPr lang="en-US" sz="1600" dirty="0">
                <a:solidFill>
                  <a:schemeClr val="dk1"/>
                </a:solidFill>
                <a:latin typeface="Raleway Medium" panose="020B0603030101060003" pitchFamily="34" charset="0"/>
              </a:rPr>
              <a:t>Hay </a:t>
            </a:r>
            <a:r>
              <a:rPr lang="en-US" sz="1600" dirty="0" err="1">
                <a:solidFill>
                  <a:schemeClr val="dk1"/>
                </a:solidFill>
                <a:latin typeface="Raleway Medium" panose="020B0603030101060003" pitchFamily="34" charset="0"/>
              </a:rPr>
              <a:t>là</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quá</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là</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ghê</a:t>
            </a: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r>
              <a:rPr lang="en-US" sz="1600" dirty="0">
                <a:solidFill>
                  <a:schemeClr val="dk1"/>
                </a:solidFill>
                <a:latin typeface="Raleway Medium" panose="020B0603030101060003" pitchFamily="34" charset="0"/>
              </a:rPr>
              <a:t>Hay </a:t>
            </a:r>
            <a:r>
              <a:rPr lang="en-US" sz="1600" dirty="0" err="1">
                <a:solidFill>
                  <a:schemeClr val="dk1"/>
                </a:solidFill>
                <a:latin typeface="Raleway Medium" panose="020B0603030101060003" pitchFamily="34" charset="0"/>
              </a:rPr>
              <a:t>không</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chỗ</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nào</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chê</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hết</a:t>
            </a: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r>
              <a:rPr lang="en-US" sz="1600" dirty="0">
                <a:solidFill>
                  <a:schemeClr val="dk1"/>
                </a:solidFill>
                <a:latin typeface="Raleway Medium" panose="020B0603030101060003" pitchFamily="34" charset="0"/>
              </a:rPr>
              <a:t>Hay </a:t>
            </a:r>
            <a:r>
              <a:rPr lang="en-US" sz="1600" dirty="0" err="1">
                <a:solidFill>
                  <a:schemeClr val="dk1"/>
                </a:solidFill>
                <a:latin typeface="Raleway Medium" panose="020B0603030101060003" pitchFamily="34" charset="0"/>
              </a:rPr>
              <a:t>là</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quá</a:t>
            </a:r>
            <a:r>
              <a:rPr lang="en-US" sz="1600" dirty="0">
                <a:solidFill>
                  <a:schemeClr val="dk1"/>
                </a:solidFill>
                <a:latin typeface="Raleway Medium" panose="020B0603030101060003" pitchFamily="34" charset="0"/>
              </a:rPr>
              <a:t> , Hay </a:t>
            </a:r>
            <a:r>
              <a:rPr lang="en-US" sz="1600" dirty="0" err="1">
                <a:solidFill>
                  <a:schemeClr val="dk1"/>
                </a:solidFill>
                <a:latin typeface="Raleway Medium" panose="020B0603030101060003" pitchFamily="34" charset="0"/>
              </a:rPr>
              <a:t>là</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ghê</a:t>
            </a: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r>
              <a:rPr lang="en-US" sz="1600" dirty="0">
                <a:solidFill>
                  <a:schemeClr val="dk1"/>
                </a:solidFill>
                <a:latin typeface="Raleway Medium" panose="020B0603030101060003" pitchFamily="34" charset="0"/>
              </a:rPr>
              <a:t>Hay </a:t>
            </a:r>
            <a:r>
              <a:rPr lang="en-US" sz="1600" dirty="0" err="1">
                <a:solidFill>
                  <a:schemeClr val="dk1"/>
                </a:solidFill>
                <a:latin typeface="Raleway Medium" panose="020B0603030101060003" pitchFamily="34" charset="0"/>
              </a:rPr>
              <a:t>không</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chê</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chỗ</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nào</a:t>
            </a:r>
            <a:r>
              <a:rPr lang="en-US" sz="1600" dirty="0">
                <a:solidFill>
                  <a:schemeClr val="dk1"/>
                </a:solidFill>
                <a:latin typeface="Raleway Medium" panose="020B0603030101060003" pitchFamily="34" charset="0"/>
              </a:rPr>
              <a:t>.</a:t>
            </a: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p:txBody>
      </p:sp>
      <p:sp>
        <p:nvSpPr>
          <p:cNvPr id="222" name="Google Shape;222;p25"/>
          <p:cNvSpPr txBox="1"/>
          <p:nvPr/>
        </p:nvSpPr>
        <p:spPr>
          <a:xfrm>
            <a:off x="117500" y="2383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sz="1200" dirty="0">
              <a:solidFill>
                <a:schemeClr val="dk1"/>
              </a:solidFill>
              <a:latin typeface="Raleway Medium" panose="020B0603030101060003" pitchFamily="34" charset="0"/>
            </a:endParaRP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24</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9</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24</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9</a:t>
            </a:r>
            <a:endParaRPr sz="1200" dirty="0">
              <a:latin typeface="Raleway Medium" panose="020B0603030101060003" pitchFamily="34" charset="0"/>
            </a:endParaRPr>
          </a:p>
        </p:txBody>
      </p:sp>
      <p:sp>
        <p:nvSpPr>
          <p:cNvPr id="11" name="Google Shape;222;p25"/>
          <p:cNvSpPr txBox="1"/>
          <p:nvPr/>
        </p:nvSpPr>
        <p:spPr>
          <a:xfrm>
            <a:off x="117500" y="5281354"/>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sz="1200" dirty="0">
              <a:solidFill>
                <a:schemeClr val="dk1"/>
              </a:solidFill>
              <a:latin typeface="Raleway Medium" panose="020B0603030101060003" pitchFamily="34" charset="0"/>
            </a:endParaRPr>
          </a:p>
        </p:txBody>
      </p:sp>
      <p:sp>
        <p:nvSpPr>
          <p:cNvPr id="20" name="Google Shape;216;p25">
            <a:extLst>
              <a:ext uri="{FF2B5EF4-FFF2-40B4-BE49-F238E27FC236}">
                <a16:creationId xmlns:a16="http://schemas.microsoft.com/office/drawing/2014/main" id="{0BE60B22-CCF9-43EC-B09D-EA7FB3302CE6}"/>
              </a:ext>
            </a:extLst>
          </p:cNvPr>
          <p:cNvSpPr txBox="1"/>
          <p:nvPr/>
        </p:nvSpPr>
        <p:spPr>
          <a:xfrm>
            <a:off x="3997200" y="5281354"/>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sz="1600" b="1" dirty="0">
                <a:solidFill>
                  <a:schemeClr val="dk1"/>
                </a:solidFill>
                <a:latin typeface="Raleway Medium" panose="020B0603030101060003" pitchFamily="34" charset="0"/>
              </a:rPr>
              <a:t>Gồ ghê</a:t>
            </a:r>
            <a:endParaRPr lang="en-US" sz="1600" b="1" dirty="0">
              <a:solidFill>
                <a:schemeClr val="dk1"/>
              </a:solidFill>
              <a:latin typeface="Raleway Medium" panose="020B0603030101060003" pitchFamily="34" charset="0"/>
            </a:endParaRPr>
          </a:p>
          <a:p>
            <a:pPr marL="0" lvl="0" indent="0" algn="l" rtl="0">
              <a:spcBef>
                <a:spcPts val="0"/>
              </a:spcBef>
              <a:spcAft>
                <a:spcPts val="0"/>
              </a:spcAft>
              <a:buNone/>
            </a:pPr>
            <a:endParaRPr lang="en-US" sz="1600" b="1" dirty="0">
              <a:solidFill>
                <a:schemeClr val="dk1"/>
              </a:solidFill>
              <a:latin typeface="Raleway Medium" panose="020B0603030101060003" pitchFamily="34" charset="0"/>
            </a:endParaRPr>
          </a:p>
          <a:p>
            <a:pPr marL="0" lvl="0" indent="0" algn="l" rtl="0">
              <a:spcBef>
                <a:spcPts val="0"/>
              </a:spcBef>
              <a:spcAft>
                <a:spcPts val="0"/>
              </a:spcAft>
              <a:buNone/>
            </a:pPr>
            <a:r>
              <a:rPr lang="vi-VN" sz="1600" dirty="0">
                <a:solidFill>
                  <a:schemeClr val="dk1"/>
                </a:solidFill>
                <a:latin typeface="Raleway Medium" panose="020B0603030101060003" pitchFamily="34" charset="0"/>
              </a:rPr>
              <a:t>Gồ ghê, gồ ghê, gồ ghê.</a:t>
            </a:r>
          </a:p>
          <a:p>
            <a:pPr marL="0" lvl="0" indent="0" algn="l" rtl="0">
              <a:spcBef>
                <a:spcPts val="0"/>
              </a:spcBef>
              <a:spcAft>
                <a:spcPts val="0"/>
              </a:spcAft>
              <a:buNone/>
            </a:pPr>
            <a:r>
              <a:rPr lang="vi-VN" sz="1600" dirty="0">
                <a:solidFill>
                  <a:schemeClr val="dk1"/>
                </a:solidFill>
                <a:latin typeface="Raleway Medium" panose="020B0603030101060003" pitchFamily="34" charset="0"/>
              </a:rPr>
              <a:t>Khen anh hai một cái bà con ơi.</a:t>
            </a:r>
          </a:p>
          <a:p>
            <a:pPr marL="0" lvl="0" indent="0" algn="l" rtl="0">
              <a:spcBef>
                <a:spcPts val="0"/>
              </a:spcBef>
              <a:spcAft>
                <a:spcPts val="0"/>
              </a:spcAft>
              <a:buNone/>
            </a:pPr>
            <a:r>
              <a:rPr lang="vi-VN" sz="1600" dirty="0">
                <a:solidFill>
                  <a:schemeClr val="dk1"/>
                </a:solidFill>
                <a:latin typeface="Raleway Medium" panose="020B0603030101060003" pitchFamily="34" charset="0"/>
              </a:rPr>
              <a:t>Gồ ghê, gồ ghê, gồ ghê.</a:t>
            </a:r>
          </a:p>
          <a:p>
            <a:pPr marL="0" lvl="0" indent="0" algn="l" rtl="0">
              <a:spcBef>
                <a:spcPts val="0"/>
              </a:spcBef>
              <a:spcAft>
                <a:spcPts val="0"/>
              </a:spcAft>
              <a:buNone/>
            </a:pPr>
            <a:r>
              <a:rPr lang="vi-VN" sz="1600" dirty="0">
                <a:solidFill>
                  <a:schemeClr val="dk1"/>
                </a:solidFill>
                <a:latin typeface="Raleway Medium" panose="020B0603030101060003" pitchFamily="34" charset="0"/>
              </a:rPr>
              <a:t>Hãy vỗ tay khen anh hai một chầu</a:t>
            </a:r>
            <a:br>
              <a:rPr lang="en-US" sz="1600" dirty="0">
                <a:solidFill>
                  <a:schemeClr val="dk1"/>
                </a:solidFill>
                <a:latin typeface="Raleway Medium" panose="020B0603030101060003" pitchFamily="34" charset="0"/>
              </a:rPr>
            </a:br>
            <a:br>
              <a:rPr lang="en-US" sz="1600" dirty="0">
                <a:solidFill>
                  <a:schemeClr val="dk1"/>
                </a:solidFill>
                <a:latin typeface="Raleway Medium" panose="020B0603030101060003" pitchFamily="34" charset="0"/>
              </a:rPr>
            </a:br>
            <a:r>
              <a:rPr lang="en-US" sz="1600" b="1" dirty="0">
                <a:solidFill>
                  <a:schemeClr val="dk1"/>
                </a:solidFill>
                <a:latin typeface="Raleway Medium" panose="020B0603030101060003" pitchFamily="34" charset="0"/>
              </a:rPr>
              <a:t>Hay </a:t>
            </a:r>
            <a:r>
              <a:rPr lang="en-US" sz="1600" b="1" dirty="0" err="1">
                <a:solidFill>
                  <a:schemeClr val="dk1"/>
                </a:solidFill>
                <a:latin typeface="Raleway Medium" panose="020B0603030101060003" pitchFamily="34" charset="0"/>
              </a:rPr>
              <a:t>Là</a:t>
            </a:r>
            <a:r>
              <a:rPr lang="en-US" sz="1600" b="1" dirty="0">
                <a:solidFill>
                  <a:schemeClr val="dk1"/>
                </a:solidFill>
                <a:latin typeface="Raleway Medium" panose="020B0603030101060003" pitchFamily="34" charset="0"/>
              </a:rPr>
              <a:t> Hay </a:t>
            </a:r>
            <a:r>
              <a:rPr lang="en-US" sz="1600" b="1" dirty="0" err="1">
                <a:solidFill>
                  <a:schemeClr val="dk1"/>
                </a:solidFill>
                <a:latin typeface="Raleway Medium" panose="020B0603030101060003" pitchFamily="34" charset="0"/>
              </a:rPr>
              <a:t>Quá</a:t>
            </a:r>
            <a:endParaRPr lang="en-US" sz="1600" b="1" dirty="0">
              <a:solidFill>
                <a:schemeClr val="dk1"/>
              </a:solidFill>
              <a:latin typeface="Raleway Medium" panose="020B0603030101060003" pitchFamily="34" charset="0"/>
            </a:endParaRP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r>
              <a:rPr lang="en-US" sz="1600" dirty="0">
                <a:solidFill>
                  <a:schemeClr val="dk1"/>
                </a:solidFill>
                <a:latin typeface="Raleway Medium" panose="020B0603030101060003" pitchFamily="34" charset="0"/>
              </a:rPr>
              <a:t>Hay </a:t>
            </a:r>
            <a:r>
              <a:rPr lang="en-US" sz="1600" dirty="0" err="1">
                <a:solidFill>
                  <a:schemeClr val="dk1"/>
                </a:solidFill>
                <a:latin typeface="Raleway Medium" panose="020B0603030101060003" pitchFamily="34" charset="0"/>
              </a:rPr>
              <a:t>là</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quá</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là</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ghê</a:t>
            </a: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r>
              <a:rPr lang="en-US" sz="1600" dirty="0">
                <a:solidFill>
                  <a:schemeClr val="dk1"/>
                </a:solidFill>
                <a:latin typeface="Raleway Medium" panose="020B0603030101060003" pitchFamily="34" charset="0"/>
              </a:rPr>
              <a:t>Hay </a:t>
            </a:r>
            <a:r>
              <a:rPr lang="en-US" sz="1600" dirty="0" err="1">
                <a:solidFill>
                  <a:schemeClr val="dk1"/>
                </a:solidFill>
                <a:latin typeface="Raleway Medium" panose="020B0603030101060003" pitchFamily="34" charset="0"/>
              </a:rPr>
              <a:t>không</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chỗ</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nào</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chê</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hết</a:t>
            </a: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r>
              <a:rPr lang="en-US" sz="1600" dirty="0">
                <a:solidFill>
                  <a:schemeClr val="dk1"/>
                </a:solidFill>
                <a:latin typeface="Raleway Medium" panose="020B0603030101060003" pitchFamily="34" charset="0"/>
              </a:rPr>
              <a:t>Hay </a:t>
            </a:r>
            <a:r>
              <a:rPr lang="en-US" sz="1600" dirty="0" err="1">
                <a:solidFill>
                  <a:schemeClr val="dk1"/>
                </a:solidFill>
                <a:latin typeface="Raleway Medium" panose="020B0603030101060003" pitchFamily="34" charset="0"/>
              </a:rPr>
              <a:t>là</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quá</a:t>
            </a:r>
            <a:r>
              <a:rPr lang="en-US" sz="1600" dirty="0">
                <a:solidFill>
                  <a:schemeClr val="dk1"/>
                </a:solidFill>
                <a:latin typeface="Raleway Medium" panose="020B0603030101060003" pitchFamily="34" charset="0"/>
              </a:rPr>
              <a:t> , Hay </a:t>
            </a:r>
            <a:r>
              <a:rPr lang="en-US" sz="1600" dirty="0" err="1">
                <a:solidFill>
                  <a:schemeClr val="dk1"/>
                </a:solidFill>
                <a:latin typeface="Raleway Medium" panose="020B0603030101060003" pitchFamily="34" charset="0"/>
              </a:rPr>
              <a:t>là</a:t>
            </a:r>
            <a:r>
              <a:rPr lang="en-US" sz="1600" dirty="0">
                <a:solidFill>
                  <a:schemeClr val="dk1"/>
                </a:solidFill>
                <a:latin typeface="Raleway Medium" panose="020B0603030101060003" pitchFamily="34" charset="0"/>
              </a:rPr>
              <a:t> hay </a:t>
            </a:r>
            <a:r>
              <a:rPr lang="en-US" sz="1600" dirty="0" err="1">
                <a:solidFill>
                  <a:schemeClr val="dk1"/>
                </a:solidFill>
                <a:latin typeface="Raleway Medium" panose="020B0603030101060003" pitchFamily="34" charset="0"/>
              </a:rPr>
              <a:t>ghê</a:t>
            </a: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r>
              <a:rPr lang="en-US" sz="1600" dirty="0">
                <a:solidFill>
                  <a:schemeClr val="dk1"/>
                </a:solidFill>
                <a:latin typeface="Raleway Medium" panose="020B0603030101060003" pitchFamily="34" charset="0"/>
              </a:rPr>
              <a:t>Hay </a:t>
            </a:r>
            <a:r>
              <a:rPr lang="en-US" sz="1600" dirty="0" err="1">
                <a:solidFill>
                  <a:schemeClr val="dk1"/>
                </a:solidFill>
                <a:latin typeface="Raleway Medium" panose="020B0603030101060003" pitchFamily="34" charset="0"/>
              </a:rPr>
              <a:t>không</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chê</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chỗ</a:t>
            </a:r>
            <a:r>
              <a:rPr lang="en-US" sz="1600" dirty="0">
                <a:solidFill>
                  <a:schemeClr val="dk1"/>
                </a:solidFill>
                <a:latin typeface="Raleway Medium" panose="020B0603030101060003" pitchFamily="34" charset="0"/>
              </a:rPr>
              <a:t> </a:t>
            </a:r>
            <a:r>
              <a:rPr lang="en-US" sz="1600" dirty="0" err="1">
                <a:solidFill>
                  <a:schemeClr val="dk1"/>
                </a:solidFill>
                <a:latin typeface="Raleway Medium" panose="020B0603030101060003" pitchFamily="34" charset="0"/>
              </a:rPr>
              <a:t>nào</a:t>
            </a:r>
            <a:r>
              <a:rPr lang="en-US" sz="1600" dirty="0">
                <a:solidFill>
                  <a:schemeClr val="dk1"/>
                </a:solidFill>
                <a:latin typeface="Raleway Medium" panose="020B0603030101060003" pitchFamily="34" charset="0"/>
              </a:rPr>
              <a:t>.</a:t>
            </a: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p:txBody>
      </p:sp>
      <p:sp>
        <p:nvSpPr>
          <p:cNvPr id="21" name="Google Shape;244;p27">
            <a:extLst>
              <a:ext uri="{FF2B5EF4-FFF2-40B4-BE49-F238E27FC236}">
                <a16:creationId xmlns:a16="http://schemas.microsoft.com/office/drawing/2014/main" id="{670D3F73-9F77-4876-BE8D-32F12F7343DC}"/>
              </a:ext>
            </a:extLst>
          </p:cNvPr>
          <p:cNvSpPr txBox="1"/>
          <p:nvPr/>
        </p:nvSpPr>
        <p:spPr>
          <a:xfrm>
            <a:off x="109500" y="363077"/>
            <a:ext cx="3665700" cy="448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Raleway Medium" panose="020B0603030101060003" pitchFamily="34" charset="0"/>
              </a:rPr>
              <a:t>Baby Shark</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endParaRPr lang="en" sz="6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(Shark movement with thumb &amp; index finger)</a:t>
            </a:r>
            <a:endParaRPr sz="1200" i="1"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Baby shark, doot doo, doot doot do doo,</a:t>
            </a:r>
            <a:endParaRPr sz="1200"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Baby shark, doot doo, doot doot do doo, </a:t>
            </a:r>
          </a:p>
          <a:p>
            <a:pPr lvl="0"/>
            <a:r>
              <a:rPr lang="en" sz="1200" dirty="0">
                <a:solidFill>
                  <a:schemeClr val="dk1"/>
                </a:solidFill>
                <a:latin typeface="Raleway Medium" panose="020B0603030101060003" pitchFamily="34" charset="0"/>
              </a:rPr>
              <a:t>Baby shark, 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Baby shark.</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(Shark movement with hands hinged at wrists)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Mama shark, doot doo, doot doot do doo,</a:t>
            </a:r>
            <a:endParaRPr sz="1200"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Mama shark, doot doo, doot doot do doo,</a:t>
            </a:r>
            <a:endParaRPr sz="1200"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Mama shark, 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Mama shark.</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(Shark mouth with forearms hinged at elbows)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Daddy shark, 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(Same as Daddy shark but with fists </a:t>
            </a:r>
            <a:endParaRPr sz="12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instead of fingers to look like no teeth)</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Grandpa shark, </a:t>
            </a:r>
            <a:r>
              <a:rPr lang="nl-NL" sz="1200" dirty="0">
                <a:solidFill>
                  <a:schemeClr val="dk1"/>
                </a:solidFill>
                <a:latin typeface="Raleway Medium" panose="020B0603030101060003" pitchFamily="34" charset="0"/>
              </a:rPr>
              <a:t>doot doo, doot doot do doo...</a:t>
            </a:r>
          </a:p>
          <a:p>
            <a:pPr lvl="0"/>
            <a:endParaRPr lang="nl-NL" sz="600" dirty="0">
              <a:solidFill>
                <a:schemeClr val="dk1"/>
              </a:solidFill>
              <a:latin typeface="Raleway Medium" panose="020B0603030101060003" pitchFamily="34" charset="0"/>
            </a:endParaRPr>
          </a:p>
          <a:p>
            <a:pPr lvl="0"/>
            <a:r>
              <a:rPr lang="en-US" sz="1200" i="1" u="sng" dirty="0">
                <a:solidFill>
                  <a:schemeClr val="dk1"/>
                </a:solidFill>
                <a:latin typeface="Raleway Medium" panose="020B0603030101060003" pitchFamily="34" charset="0"/>
              </a:rPr>
              <a:t>Additional verses:</a:t>
            </a:r>
          </a:p>
          <a:p>
            <a:pPr lvl="0"/>
            <a:r>
              <a:rPr lang="en-US" sz="1200" i="1" dirty="0">
                <a:solidFill>
                  <a:schemeClr val="dk1"/>
                </a:solidFill>
                <a:latin typeface="Raleway Medium" panose="020B0603030101060003" pitchFamily="34" charset="0"/>
              </a:rPr>
              <a:t>(Swimming crawl motion with arms)</a:t>
            </a:r>
          </a:p>
          <a:p>
            <a:pPr lvl="0"/>
            <a:r>
              <a:rPr lang="en-US" sz="1200" dirty="0">
                <a:solidFill>
                  <a:schemeClr val="dk1"/>
                </a:solidFill>
                <a:latin typeface="Raleway Medium" panose="020B0603030101060003" pitchFamily="34" charset="0"/>
              </a:rPr>
              <a:t>Swimmer dude, </a:t>
            </a:r>
            <a:r>
              <a:rPr lang="en-US" sz="1200" dirty="0" err="1">
                <a:solidFill>
                  <a:schemeClr val="dk1"/>
                </a:solidFill>
                <a:latin typeface="Raleway Medium" panose="020B0603030101060003" pitchFamily="34" charset="0"/>
              </a:rPr>
              <a:t>doot</a:t>
            </a:r>
            <a:r>
              <a:rPr lang="en-US" sz="1200" dirty="0">
                <a:solidFill>
                  <a:schemeClr val="dk1"/>
                </a:solidFill>
                <a:latin typeface="Raleway Medium" panose="020B0603030101060003" pitchFamily="34" charset="0"/>
              </a:rPr>
              <a:t> doo, </a:t>
            </a:r>
            <a:r>
              <a:rPr lang="en-US" sz="1200" dirty="0" err="1">
                <a:solidFill>
                  <a:schemeClr val="dk1"/>
                </a:solidFill>
                <a:latin typeface="Raleway Medium" panose="020B0603030101060003" pitchFamily="34" charset="0"/>
              </a:rPr>
              <a:t>doot</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doot</a:t>
            </a:r>
            <a:r>
              <a:rPr lang="en-US" sz="1200" dirty="0">
                <a:solidFill>
                  <a:schemeClr val="dk1"/>
                </a:solidFill>
                <a:latin typeface="Raleway Medium" panose="020B0603030101060003" pitchFamily="34" charset="0"/>
              </a:rPr>
              <a:t> do doo...</a:t>
            </a:r>
          </a:p>
          <a:p>
            <a:pPr lvl="0"/>
            <a:endParaRPr lang="nl-NL" sz="1200" dirty="0">
              <a:solidFill>
                <a:schemeClr val="dk1"/>
              </a:solidFill>
              <a:latin typeface="Raleway Medium" panose="020B0603030101060003" pitchFamily="34" charset="0"/>
            </a:endParaRPr>
          </a:p>
        </p:txBody>
      </p:sp>
      <p:sp>
        <p:nvSpPr>
          <p:cNvPr id="22" name="Google Shape;244;p27">
            <a:extLst>
              <a:ext uri="{FF2B5EF4-FFF2-40B4-BE49-F238E27FC236}">
                <a16:creationId xmlns:a16="http://schemas.microsoft.com/office/drawing/2014/main" id="{4026B92F-0C20-4A4F-8BDA-286432E4D6A8}"/>
              </a:ext>
            </a:extLst>
          </p:cNvPr>
          <p:cNvSpPr txBox="1"/>
          <p:nvPr/>
        </p:nvSpPr>
        <p:spPr>
          <a:xfrm>
            <a:off x="109500" y="5157377"/>
            <a:ext cx="3665700" cy="448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Raleway Medium" panose="020B0603030101060003" pitchFamily="34" charset="0"/>
              </a:rPr>
              <a:t>Baby Shark</a:t>
            </a:r>
            <a:endParaRPr sz="1200" b="1" dirty="0">
              <a:solidFill>
                <a:schemeClr val="dk1"/>
              </a:solidFill>
              <a:latin typeface="Raleway Medium" panose="020B0603030101060003" pitchFamily="34" charset="0"/>
            </a:endParaRPr>
          </a:p>
          <a:p>
            <a:pPr marL="0" lvl="0" indent="0" algn="l" rtl="0">
              <a:spcBef>
                <a:spcPts val="0"/>
              </a:spcBef>
              <a:spcAft>
                <a:spcPts val="0"/>
              </a:spcAft>
              <a:buNone/>
            </a:pPr>
            <a:endParaRPr lang="en" sz="6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(Shark movement with thumb &amp; index finger)</a:t>
            </a:r>
            <a:endParaRPr sz="1200" i="1"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Baby shark, doot doo, doot doot do doo,</a:t>
            </a:r>
            <a:endParaRPr sz="1200"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Baby shark, doot doo, doot doot do doo, </a:t>
            </a:r>
          </a:p>
          <a:p>
            <a:pPr lvl="0"/>
            <a:r>
              <a:rPr lang="en" sz="1200" dirty="0">
                <a:solidFill>
                  <a:schemeClr val="dk1"/>
                </a:solidFill>
                <a:latin typeface="Raleway Medium" panose="020B0603030101060003" pitchFamily="34" charset="0"/>
              </a:rPr>
              <a:t>Baby shark, 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Baby shark.</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(Shark movement with hands hinged at wrists)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Mama shark, doot doo, doot doot do doo,</a:t>
            </a:r>
            <a:endParaRPr sz="1200"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Mama shark, doot doo, doot doot do doo,</a:t>
            </a:r>
            <a:endParaRPr sz="1200"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Mama shark, 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r>
              <a:rPr lang="en" sz="1200" dirty="0">
                <a:solidFill>
                  <a:schemeClr val="dk1"/>
                </a:solidFill>
                <a:latin typeface="Raleway Medium" panose="020B0603030101060003" pitchFamily="34" charset="0"/>
              </a:rPr>
              <a:t>Mama shark.</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(Shark mouth with forearms hinged at elbows)</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Daddy shark, doot doo, doot doot do doo…</a:t>
            </a:r>
            <a:endParaRPr sz="1200" dirty="0">
              <a:solidFill>
                <a:schemeClr val="dk1"/>
              </a:solidFill>
              <a:latin typeface="Raleway Medium" panose="020B0603030101060003" pitchFamily="34" charset="0"/>
            </a:endParaRPr>
          </a:p>
          <a:p>
            <a:pPr marL="0" lvl="0" indent="0" algn="l" rtl="0">
              <a:spcBef>
                <a:spcPts val="0"/>
              </a:spcBef>
              <a:spcAft>
                <a:spcPts val="0"/>
              </a:spcAft>
              <a:buNone/>
            </a:pPr>
            <a:endParaRPr sz="600"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(Same as Daddy shark but with fists </a:t>
            </a:r>
            <a:endParaRPr sz="1200" i="1" dirty="0">
              <a:solidFill>
                <a:schemeClr val="dk1"/>
              </a:solidFill>
              <a:latin typeface="Raleway Medium" panose="020B0603030101060003" pitchFamily="34" charset="0"/>
            </a:endParaRPr>
          </a:p>
          <a:p>
            <a:pPr marL="0" lvl="0" indent="0" algn="l" rtl="0">
              <a:spcBef>
                <a:spcPts val="0"/>
              </a:spcBef>
              <a:spcAft>
                <a:spcPts val="0"/>
              </a:spcAft>
              <a:buNone/>
            </a:pPr>
            <a:r>
              <a:rPr lang="en" sz="1200" i="1" dirty="0">
                <a:solidFill>
                  <a:schemeClr val="dk1"/>
                </a:solidFill>
                <a:latin typeface="Raleway Medium" panose="020B0603030101060003" pitchFamily="34" charset="0"/>
              </a:rPr>
              <a:t>instead of fingers to look like no teeth)</a:t>
            </a:r>
            <a:endParaRPr sz="1200" i="1" dirty="0">
              <a:solidFill>
                <a:schemeClr val="dk1"/>
              </a:solidFill>
              <a:latin typeface="Raleway Medium" panose="020B0603030101060003" pitchFamily="34" charset="0"/>
            </a:endParaRPr>
          </a:p>
          <a:p>
            <a:pPr lvl="0"/>
            <a:r>
              <a:rPr lang="en" sz="1200" dirty="0">
                <a:solidFill>
                  <a:schemeClr val="dk1"/>
                </a:solidFill>
                <a:latin typeface="Raleway Medium" panose="020B0603030101060003" pitchFamily="34" charset="0"/>
              </a:rPr>
              <a:t>Grandpa shark, </a:t>
            </a:r>
            <a:r>
              <a:rPr lang="nl-NL" sz="1200" dirty="0">
                <a:solidFill>
                  <a:schemeClr val="dk1"/>
                </a:solidFill>
                <a:latin typeface="Raleway Medium" panose="020B0603030101060003" pitchFamily="34" charset="0"/>
              </a:rPr>
              <a:t>doot doo, doot doot do doo...</a:t>
            </a:r>
          </a:p>
          <a:p>
            <a:pPr lvl="0"/>
            <a:endParaRPr lang="nl-NL" sz="600" dirty="0">
              <a:solidFill>
                <a:schemeClr val="dk1"/>
              </a:solidFill>
              <a:latin typeface="Raleway Medium" panose="020B0603030101060003" pitchFamily="34" charset="0"/>
            </a:endParaRPr>
          </a:p>
          <a:p>
            <a:pPr lvl="0"/>
            <a:r>
              <a:rPr lang="en-US" sz="1200" i="1" u="sng" dirty="0">
                <a:solidFill>
                  <a:schemeClr val="dk1"/>
                </a:solidFill>
                <a:latin typeface="Raleway Medium" panose="020B0603030101060003" pitchFamily="34" charset="0"/>
              </a:rPr>
              <a:t>Additional verses:</a:t>
            </a:r>
          </a:p>
          <a:p>
            <a:pPr lvl="0"/>
            <a:r>
              <a:rPr lang="en-US" sz="1200" i="1" dirty="0">
                <a:solidFill>
                  <a:schemeClr val="dk1"/>
                </a:solidFill>
                <a:latin typeface="Raleway Medium" panose="020B0603030101060003" pitchFamily="34" charset="0"/>
              </a:rPr>
              <a:t>(Swimming crawl motion with arms)</a:t>
            </a:r>
          </a:p>
          <a:p>
            <a:pPr lvl="0"/>
            <a:r>
              <a:rPr lang="en-US" sz="1200" dirty="0">
                <a:solidFill>
                  <a:schemeClr val="dk1"/>
                </a:solidFill>
                <a:latin typeface="Raleway Medium" panose="020B0603030101060003" pitchFamily="34" charset="0"/>
              </a:rPr>
              <a:t>Swimmer dude, </a:t>
            </a:r>
            <a:r>
              <a:rPr lang="en-US" sz="1200" dirty="0" err="1">
                <a:solidFill>
                  <a:schemeClr val="dk1"/>
                </a:solidFill>
                <a:latin typeface="Raleway Medium" panose="020B0603030101060003" pitchFamily="34" charset="0"/>
              </a:rPr>
              <a:t>doot</a:t>
            </a:r>
            <a:r>
              <a:rPr lang="en-US" sz="1200" dirty="0">
                <a:solidFill>
                  <a:schemeClr val="dk1"/>
                </a:solidFill>
                <a:latin typeface="Raleway Medium" panose="020B0603030101060003" pitchFamily="34" charset="0"/>
              </a:rPr>
              <a:t> doo, </a:t>
            </a:r>
            <a:r>
              <a:rPr lang="en-US" sz="1200" dirty="0" err="1">
                <a:solidFill>
                  <a:schemeClr val="dk1"/>
                </a:solidFill>
                <a:latin typeface="Raleway Medium" panose="020B0603030101060003" pitchFamily="34" charset="0"/>
              </a:rPr>
              <a:t>doot</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doot</a:t>
            </a:r>
            <a:r>
              <a:rPr lang="en-US" sz="1200" dirty="0">
                <a:solidFill>
                  <a:schemeClr val="dk1"/>
                </a:solidFill>
                <a:latin typeface="Raleway Medium" panose="020B0603030101060003" pitchFamily="34" charset="0"/>
              </a:rPr>
              <a:t> do doo...</a:t>
            </a:r>
          </a:p>
          <a:p>
            <a:pPr lvl="0"/>
            <a:endParaRPr lang="nl-NL" sz="1200" dirty="0">
              <a:solidFill>
                <a:schemeClr val="dk1"/>
              </a:solidFill>
              <a:latin typeface="Raleway Medium" panose="020B06030301010600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30" name="Google Shape;230;p26"/>
          <p:cNvSpPr txBox="1"/>
          <p:nvPr/>
        </p:nvSpPr>
        <p:spPr>
          <a:xfrm>
            <a:off x="3997200" y="238300"/>
            <a:ext cx="37752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lang="en-US" sz="1200" dirty="0">
              <a:latin typeface="Raleway Medium" panose="020B0603030101060003" pitchFamily="34" charset="0"/>
            </a:endParaRPr>
          </a:p>
        </p:txBody>
      </p:sp>
      <p:sp>
        <p:nvSpPr>
          <p:cNvPr id="236" name="Google Shape;236;p26"/>
          <p:cNvSpPr txBox="1"/>
          <p:nvPr/>
        </p:nvSpPr>
        <p:spPr>
          <a:xfrm>
            <a:off x="117500" y="238300"/>
            <a:ext cx="3665700" cy="4562300"/>
          </a:xfrm>
          <a:prstGeom prst="rect">
            <a:avLst/>
          </a:prstGeom>
          <a:noFill/>
          <a:ln>
            <a:noFill/>
          </a:ln>
        </p:spPr>
        <p:txBody>
          <a:bodyPr spcFirstLastPara="1" wrap="square" lIns="91425" tIns="91425" rIns="91425" bIns="91425" anchor="t" anchorCtr="0">
            <a:noAutofit/>
          </a:bodyPr>
          <a:lstStyle/>
          <a:p>
            <a:pPr marL="0" marR="0">
              <a:lnSpc>
                <a:spcPct val="115000"/>
              </a:lnSpc>
              <a:spcBef>
                <a:spcPts val="0"/>
              </a:spcBef>
              <a:spcAft>
                <a:spcPts val="0"/>
              </a:spcAft>
            </a:pPr>
            <a:r>
              <a:rPr lang="en-US" sz="1800" b="1" dirty="0" err="1">
                <a:solidFill>
                  <a:srgbClr val="000000"/>
                </a:solidFill>
                <a:effectLst/>
                <a:latin typeface="Raleway Medium" pitchFamily="2" charset="0"/>
                <a:ea typeface="Arial" panose="020B0604020202020204" pitchFamily="34" charset="0"/>
              </a:rPr>
              <a:t>Bài</a:t>
            </a:r>
            <a:r>
              <a:rPr lang="en-US" sz="1800" b="1" dirty="0">
                <a:solidFill>
                  <a:srgbClr val="000000"/>
                </a:solidFill>
                <a:effectLst/>
                <a:latin typeface="Raleway Medium" pitchFamily="2" charset="0"/>
                <a:ea typeface="Arial" panose="020B0604020202020204" pitchFamily="34" charset="0"/>
              </a:rPr>
              <a:t> </a:t>
            </a:r>
            <a:r>
              <a:rPr lang="en-US" sz="1800" b="1" dirty="0" err="1">
                <a:solidFill>
                  <a:srgbClr val="000000"/>
                </a:solidFill>
                <a:effectLst/>
                <a:latin typeface="Raleway Medium" pitchFamily="2" charset="0"/>
                <a:ea typeface="Arial" panose="020B0604020202020204" pitchFamily="34" charset="0"/>
              </a:rPr>
              <a:t>Hát</a:t>
            </a:r>
            <a:r>
              <a:rPr lang="en-US" sz="1800" b="1" dirty="0">
                <a:solidFill>
                  <a:srgbClr val="000000"/>
                </a:solidFill>
                <a:effectLst/>
                <a:latin typeface="Raleway Medium" pitchFamily="2" charset="0"/>
                <a:ea typeface="Arial" panose="020B0604020202020204" pitchFamily="34" charset="0"/>
              </a:rPr>
              <a:t> </a:t>
            </a:r>
            <a:r>
              <a:rPr lang="en-US" sz="1800" b="1" dirty="0" err="1">
                <a:solidFill>
                  <a:srgbClr val="000000"/>
                </a:solidFill>
                <a:effectLst/>
                <a:latin typeface="Raleway Medium" pitchFamily="2" charset="0"/>
                <a:ea typeface="Arial" panose="020B0604020202020204" pitchFamily="34" charset="0"/>
              </a:rPr>
              <a:t>Sinh</a:t>
            </a:r>
            <a:r>
              <a:rPr lang="en-US" sz="1800" b="1" dirty="0">
                <a:solidFill>
                  <a:srgbClr val="000000"/>
                </a:solidFill>
                <a:effectLst/>
                <a:latin typeface="Raleway Medium" pitchFamily="2" charset="0"/>
                <a:ea typeface="Arial" panose="020B0604020202020204" pitchFamily="34" charset="0"/>
              </a:rPr>
              <a:t> </a:t>
            </a:r>
            <a:r>
              <a:rPr lang="en-US" sz="1800" b="1" dirty="0" err="1">
                <a:solidFill>
                  <a:srgbClr val="000000"/>
                </a:solidFill>
                <a:effectLst/>
                <a:latin typeface="Raleway Medium" pitchFamily="2" charset="0"/>
                <a:ea typeface="Arial" panose="020B0604020202020204" pitchFamily="34" charset="0"/>
              </a:rPr>
              <a:t>Hoạt</a:t>
            </a:r>
            <a:r>
              <a:rPr lang="en-US" sz="1800" b="1" dirty="0">
                <a:solidFill>
                  <a:srgbClr val="000000"/>
                </a:solidFill>
                <a:effectLst/>
                <a:latin typeface="Raleway Medium" pitchFamily="2" charset="0"/>
                <a:ea typeface="Arial" panose="020B0604020202020204" pitchFamily="34" charset="0"/>
              </a:rPr>
              <a:t> (Group Songs) </a:t>
            </a:r>
            <a:endParaRPr lang="en-US" sz="1800" dirty="0">
              <a:effectLst/>
              <a:latin typeface="Raleway Medium" pitchFamily="2" charset="0"/>
              <a:ea typeface="Arial" panose="020B0604020202020204" pitchFamily="34" charset="0"/>
            </a:endParaRPr>
          </a:p>
          <a:p>
            <a:pPr marL="0" marR="0">
              <a:lnSpc>
                <a:spcPct val="115000"/>
              </a:lnSpc>
              <a:spcBef>
                <a:spcPts val="190"/>
              </a:spcBef>
              <a:spcAft>
                <a:spcPts val="0"/>
              </a:spcAft>
            </a:pPr>
            <a:endParaRPr lang="en-US" dirty="0">
              <a:latin typeface="Raleway Medium" pitchFamily="2" charset="0"/>
              <a:ea typeface="Arial" panose="020B0604020202020204" pitchFamily="34" charset="0"/>
            </a:endParaRPr>
          </a:p>
          <a:p>
            <a:pPr marL="0" marR="0">
              <a:lnSpc>
                <a:spcPct val="115000"/>
              </a:lnSpc>
              <a:spcBef>
                <a:spcPts val="190"/>
              </a:spcBef>
              <a:spcAft>
                <a:spcPts val="0"/>
              </a:spcAft>
            </a:pPr>
            <a:r>
              <a:rPr lang="vi-VN" sz="1400" b="1" dirty="0">
                <a:effectLst/>
                <a:latin typeface="Raleway Medium" pitchFamily="2" charset="0"/>
                <a:ea typeface="Arial" panose="020B0604020202020204" pitchFamily="34" charset="0"/>
              </a:rPr>
              <a:t>Anh Em Ta Về</a:t>
            </a:r>
            <a:br>
              <a:rPr lang="en-US" sz="1400" dirty="0">
                <a:effectLst/>
                <a:latin typeface="Raleway Medium" pitchFamily="2" charset="0"/>
                <a:ea typeface="Arial" panose="020B0604020202020204" pitchFamily="34" charset="0"/>
              </a:rPr>
            </a:br>
            <a:r>
              <a:rPr lang="vi-VN" sz="1400" dirty="0">
                <a:effectLst/>
                <a:latin typeface="Raleway Medium" pitchFamily="2" charset="0"/>
                <a:ea typeface="Arial" panose="020B0604020202020204" pitchFamily="34" charset="0"/>
              </a:rPr>
              <a:t>Anh em ta về cùng nhau ta xum họp này.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Một, hai, ba, bốn, năm.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Anh em ta về cùng nhau ta quây quần này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Năm, bốn, ba, hai, một.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Một đều chân bước nhé, Hai quay nhìn nhau đi Ba cầm tay chắc nhé không muốn ai chia lìa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Bốn nhớ rằng chúng ta bốn bể anh em một nhà Năm nhớ mãi tình này trong câu ca, HA-HA-HA</a:t>
            </a:r>
            <a:endParaRPr lang="en-US" dirty="0">
              <a:effectLst/>
              <a:latin typeface="Raleway Medium" pitchFamily="2" charset="0"/>
              <a:ea typeface="Arial" panose="020B0604020202020204" pitchFamily="34" charset="0"/>
            </a:endParaRPr>
          </a:p>
          <a:p>
            <a:pPr marL="0" lvl="0" indent="0" algn="l" rtl="0">
              <a:spcBef>
                <a:spcPts val="0"/>
              </a:spcBef>
              <a:spcAft>
                <a:spcPts val="0"/>
              </a:spcAft>
              <a:buNone/>
            </a:pPr>
            <a:endParaRPr sz="1100" b="1" dirty="0">
              <a:solidFill>
                <a:schemeClr val="tx1"/>
              </a:solidFill>
              <a:latin typeface="Raleway Medium" panose="020B0603030101060003" pitchFamily="34" charset="0"/>
            </a:endParaRP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10</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23</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10</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23</a:t>
            </a:r>
            <a:endParaRPr sz="1200" dirty="0">
              <a:latin typeface="Raleway Medium" panose="020B0603030101060003" pitchFamily="34" charset="0"/>
            </a:endParaRPr>
          </a:p>
        </p:txBody>
      </p:sp>
      <p:sp>
        <p:nvSpPr>
          <p:cNvPr id="10" name="Google Shape;230;p26"/>
          <p:cNvSpPr txBox="1"/>
          <p:nvPr/>
        </p:nvSpPr>
        <p:spPr>
          <a:xfrm>
            <a:off x="3997200" y="5277827"/>
            <a:ext cx="37752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lang="en-US" sz="1200" dirty="0">
              <a:latin typeface="Raleway Medium" panose="020B0603030101060003" pitchFamily="34" charset="0"/>
            </a:endParaRPr>
          </a:p>
        </p:txBody>
      </p:sp>
      <p:sp>
        <p:nvSpPr>
          <p:cNvPr id="18" name="Google Shape;236;p26">
            <a:extLst>
              <a:ext uri="{FF2B5EF4-FFF2-40B4-BE49-F238E27FC236}">
                <a16:creationId xmlns:a16="http://schemas.microsoft.com/office/drawing/2014/main" id="{EC2AA931-D5BD-4B0B-9F43-4246E4EE95D5}"/>
              </a:ext>
            </a:extLst>
          </p:cNvPr>
          <p:cNvSpPr txBox="1"/>
          <p:nvPr/>
        </p:nvSpPr>
        <p:spPr>
          <a:xfrm>
            <a:off x="117500" y="5277827"/>
            <a:ext cx="3665700" cy="4562300"/>
          </a:xfrm>
          <a:prstGeom prst="rect">
            <a:avLst/>
          </a:prstGeom>
          <a:noFill/>
          <a:ln>
            <a:noFill/>
          </a:ln>
        </p:spPr>
        <p:txBody>
          <a:bodyPr spcFirstLastPara="1" wrap="square" lIns="91425" tIns="91425" rIns="91425" bIns="91425" anchor="t" anchorCtr="0">
            <a:noAutofit/>
          </a:bodyPr>
          <a:lstStyle/>
          <a:p>
            <a:pPr marL="0" marR="0">
              <a:lnSpc>
                <a:spcPct val="115000"/>
              </a:lnSpc>
              <a:spcBef>
                <a:spcPts val="0"/>
              </a:spcBef>
              <a:spcAft>
                <a:spcPts val="0"/>
              </a:spcAft>
            </a:pPr>
            <a:r>
              <a:rPr lang="en-US" sz="1800" b="1" dirty="0" err="1">
                <a:solidFill>
                  <a:srgbClr val="000000"/>
                </a:solidFill>
                <a:effectLst/>
                <a:latin typeface="Raleway Medium" pitchFamily="2" charset="0"/>
                <a:ea typeface="Arial" panose="020B0604020202020204" pitchFamily="34" charset="0"/>
              </a:rPr>
              <a:t>Bài</a:t>
            </a:r>
            <a:r>
              <a:rPr lang="en-US" sz="1800" b="1" dirty="0">
                <a:solidFill>
                  <a:srgbClr val="000000"/>
                </a:solidFill>
                <a:effectLst/>
                <a:latin typeface="Raleway Medium" pitchFamily="2" charset="0"/>
                <a:ea typeface="Arial" panose="020B0604020202020204" pitchFamily="34" charset="0"/>
              </a:rPr>
              <a:t> </a:t>
            </a:r>
            <a:r>
              <a:rPr lang="en-US" sz="1800" b="1" dirty="0" err="1">
                <a:solidFill>
                  <a:srgbClr val="000000"/>
                </a:solidFill>
                <a:effectLst/>
                <a:latin typeface="Raleway Medium" pitchFamily="2" charset="0"/>
                <a:ea typeface="Arial" panose="020B0604020202020204" pitchFamily="34" charset="0"/>
              </a:rPr>
              <a:t>Hát</a:t>
            </a:r>
            <a:r>
              <a:rPr lang="en-US" sz="1800" b="1" dirty="0">
                <a:solidFill>
                  <a:srgbClr val="000000"/>
                </a:solidFill>
                <a:effectLst/>
                <a:latin typeface="Raleway Medium" pitchFamily="2" charset="0"/>
                <a:ea typeface="Arial" panose="020B0604020202020204" pitchFamily="34" charset="0"/>
              </a:rPr>
              <a:t> </a:t>
            </a:r>
            <a:r>
              <a:rPr lang="en-US" sz="1800" b="1" dirty="0" err="1">
                <a:solidFill>
                  <a:srgbClr val="000000"/>
                </a:solidFill>
                <a:effectLst/>
                <a:latin typeface="Raleway Medium" pitchFamily="2" charset="0"/>
                <a:ea typeface="Arial" panose="020B0604020202020204" pitchFamily="34" charset="0"/>
              </a:rPr>
              <a:t>Sinh</a:t>
            </a:r>
            <a:r>
              <a:rPr lang="en-US" sz="1800" b="1" dirty="0">
                <a:solidFill>
                  <a:srgbClr val="000000"/>
                </a:solidFill>
                <a:effectLst/>
                <a:latin typeface="Raleway Medium" pitchFamily="2" charset="0"/>
                <a:ea typeface="Arial" panose="020B0604020202020204" pitchFamily="34" charset="0"/>
              </a:rPr>
              <a:t> </a:t>
            </a:r>
            <a:r>
              <a:rPr lang="en-US" sz="1800" b="1" dirty="0" err="1">
                <a:solidFill>
                  <a:srgbClr val="000000"/>
                </a:solidFill>
                <a:effectLst/>
                <a:latin typeface="Raleway Medium" pitchFamily="2" charset="0"/>
                <a:ea typeface="Arial" panose="020B0604020202020204" pitchFamily="34" charset="0"/>
              </a:rPr>
              <a:t>Hoạt</a:t>
            </a:r>
            <a:r>
              <a:rPr lang="en-US" sz="1800" b="1" dirty="0">
                <a:solidFill>
                  <a:srgbClr val="000000"/>
                </a:solidFill>
                <a:effectLst/>
                <a:latin typeface="Raleway Medium" pitchFamily="2" charset="0"/>
                <a:ea typeface="Arial" panose="020B0604020202020204" pitchFamily="34" charset="0"/>
              </a:rPr>
              <a:t> (Group Songs) </a:t>
            </a:r>
            <a:endParaRPr lang="en-US" sz="1800" dirty="0">
              <a:effectLst/>
              <a:latin typeface="Raleway Medium" pitchFamily="2" charset="0"/>
              <a:ea typeface="Arial" panose="020B0604020202020204" pitchFamily="34" charset="0"/>
            </a:endParaRPr>
          </a:p>
          <a:p>
            <a:pPr marL="0" marR="0">
              <a:lnSpc>
                <a:spcPct val="115000"/>
              </a:lnSpc>
              <a:spcBef>
                <a:spcPts val="190"/>
              </a:spcBef>
              <a:spcAft>
                <a:spcPts val="0"/>
              </a:spcAft>
            </a:pPr>
            <a:endParaRPr lang="en-US" dirty="0">
              <a:latin typeface="Raleway Medium" pitchFamily="2" charset="0"/>
              <a:ea typeface="Arial" panose="020B0604020202020204" pitchFamily="34" charset="0"/>
            </a:endParaRPr>
          </a:p>
          <a:p>
            <a:pPr marL="0" marR="0">
              <a:lnSpc>
                <a:spcPct val="115000"/>
              </a:lnSpc>
              <a:spcBef>
                <a:spcPts val="190"/>
              </a:spcBef>
              <a:spcAft>
                <a:spcPts val="0"/>
              </a:spcAft>
            </a:pPr>
            <a:r>
              <a:rPr lang="vi-VN" sz="1400" b="1" dirty="0">
                <a:effectLst/>
                <a:latin typeface="Raleway Medium" pitchFamily="2" charset="0"/>
                <a:ea typeface="Arial" panose="020B0604020202020204" pitchFamily="34" charset="0"/>
              </a:rPr>
              <a:t>Anh Em Ta Về</a:t>
            </a:r>
            <a:br>
              <a:rPr lang="en-US" sz="1400" dirty="0">
                <a:effectLst/>
                <a:latin typeface="Raleway Medium" pitchFamily="2" charset="0"/>
                <a:ea typeface="Arial" panose="020B0604020202020204" pitchFamily="34" charset="0"/>
              </a:rPr>
            </a:br>
            <a:r>
              <a:rPr lang="vi-VN" sz="1400" dirty="0">
                <a:effectLst/>
                <a:latin typeface="Raleway Medium" pitchFamily="2" charset="0"/>
                <a:ea typeface="Arial" panose="020B0604020202020204" pitchFamily="34" charset="0"/>
              </a:rPr>
              <a:t>Anh em ta về cùng nhau ta xum họp này.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Một, hai, ba, bốn, năm.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Anh em ta về cùng nhau ta quây quần này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Năm, bốn, ba, hai, một.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Một đều chân bước nhé, Hai quay nhìn nhau đi Ba cầm tay chắc nhé không muốn ai chia lìa </a:t>
            </a:r>
            <a:endParaRPr lang="en-US" sz="1400" dirty="0">
              <a:effectLst/>
              <a:latin typeface="Raleway Medium" pitchFamily="2" charset="0"/>
              <a:ea typeface="Arial" panose="020B0604020202020204" pitchFamily="34" charset="0"/>
            </a:endParaRPr>
          </a:p>
          <a:p>
            <a:pPr marL="0" marR="0">
              <a:lnSpc>
                <a:spcPct val="115000"/>
              </a:lnSpc>
              <a:spcBef>
                <a:spcPts val="190"/>
              </a:spcBef>
              <a:spcAft>
                <a:spcPts val="0"/>
              </a:spcAft>
            </a:pPr>
            <a:r>
              <a:rPr lang="vi-VN" sz="1400" dirty="0">
                <a:effectLst/>
                <a:latin typeface="Raleway Medium" pitchFamily="2" charset="0"/>
                <a:ea typeface="Arial" panose="020B0604020202020204" pitchFamily="34" charset="0"/>
              </a:rPr>
              <a:t>Bốn nhớ rằng chúng ta bốn bể anh em một nhà Năm nhớ mãi tình này trong câu ca, HA-HA-HA</a:t>
            </a:r>
            <a:endParaRPr lang="en-US" dirty="0">
              <a:effectLst/>
              <a:latin typeface="Raleway Medium" pitchFamily="2" charset="0"/>
              <a:ea typeface="Arial" panose="020B0604020202020204" pitchFamily="34" charset="0"/>
            </a:endParaRPr>
          </a:p>
          <a:p>
            <a:pPr marL="0" lvl="0" indent="0" algn="l" rtl="0">
              <a:spcBef>
                <a:spcPts val="0"/>
              </a:spcBef>
              <a:spcAft>
                <a:spcPts val="0"/>
              </a:spcAft>
              <a:buNone/>
            </a:pPr>
            <a:endParaRPr sz="1100" b="1" dirty="0">
              <a:solidFill>
                <a:schemeClr val="tx1"/>
              </a:solidFill>
              <a:latin typeface="Raleway Medium" panose="020B0603030101060003" pitchFamily="34" charset="0"/>
            </a:endParaRPr>
          </a:p>
        </p:txBody>
      </p:sp>
      <p:sp>
        <p:nvSpPr>
          <p:cNvPr id="19" name="Google Shape;166;p21">
            <a:extLst>
              <a:ext uri="{FF2B5EF4-FFF2-40B4-BE49-F238E27FC236}">
                <a16:creationId xmlns:a16="http://schemas.microsoft.com/office/drawing/2014/main" id="{7C69CF12-C7D3-4475-90F2-9D9BA7102610}"/>
              </a:ext>
            </a:extLst>
          </p:cNvPr>
          <p:cNvSpPr txBox="1"/>
          <p:nvPr/>
        </p:nvSpPr>
        <p:spPr>
          <a:xfrm>
            <a:off x="3997200" y="2349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latin typeface="Raleway Medium" panose="020B0603030101060003" pitchFamily="34" charset="0"/>
              </a:rPr>
              <a:t>Sponge Bob Square Pants</a:t>
            </a:r>
            <a:br>
              <a:rPr lang="en-US" sz="1200" dirty="0">
                <a:latin typeface="Raleway Medium" panose="020B0603030101060003" pitchFamily="34" charset="0"/>
              </a:rPr>
            </a:br>
            <a:endParaRPr lang="en-US" sz="1200" dirty="0">
              <a:latin typeface="Raleway Medium" panose="020B0603030101060003" pitchFamily="34" charset="0"/>
            </a:endParaRPr>
          </a:p>
          <a:p>
            <a:pPr marL="0" lvl="0" indent="0" algn="l" rtl="0">
              <a:spcBef>
                <a:spcPts val="0"/>
              </a:spcBef>
              <a:spcAft>
                <a:spcPts val="0"/>
              </a:spcAft>
              <a:buNone/>
            </a:pPr>
            <a:r>
              <a:rPr lang="en-US" sz="1200" b="0" i="0" dirty="0">
                <a:solidFill>
                  <a:srgbClr val="000000"/>
                </a:solidFill>
                <a:effectLst/>
                <a:latin typeface="Helvetica" panose="020B0604020202020204" pitchFamily="34" charset="0"/>
              </a:rPr>
              <a:t>Are you ready, kids?</a:t>
            </a:r>
            <a:br>
              <a:rPr lang="en-US" sz="1200" dirty="0"/>
            </a:br>
            <a:r>
              <a:rPr lang="en-US" sz="1200" b="0" i="0" dirty="0">
                <a:solidFill>
                  <a:srgbClr val="000000"/>
                </a:solidFill>
                <a:effectLst/>
                <a:latin typeface="Helvetica" panose="020B0604020202020204" pitchFamily="34" charset="0"/>
              </a:rPr>
              <a:t>Aye, aye, captain!</a:t>
            </a:r>
            <a:br>
              <a:rPr lang="en-US" sz="1200" dirty="0"/>
            </a:br>
            <a:r>
              <a:rPr lang="en-US" sz="1200" b="0" i="0" dirty="0">
                <a:solidFill>
                  <a:srgbClr val="000000"/>
                </a:solidFill>
                <a:effectLst/>
                <a:latin typeface="Helvetica" panose="020B0604020202020204" pitchFamily="34" charset="0"/>
              </a:rPr>
              <a:t>I can't hear you!</a:t>
            </a:r>
            <a:br>
              <a:rPr lang="en-US" sz="1200" dirty="0"/>
            </a:br>
            <a:r>
              <a:rPr lang="en-US" sz="1200" b="0" i="0" dirty="0">
                <a:solidFill>
                  <a:srgbClr val="000000"/>
                </a:solidFill>
                <a:effectLst/>
                <a:latin typeface="Helvetica" panose="020B0604020202020204" pitchFamily="34" charset="0"/>
              </a:rPr>
              <a:t>Aye, aye, captain!</a:t>
            </a:r>
            <a:br>
              <a:rPr lang="en-US" sz="1200" dirty="0"/>
            </a:br>
            <a:r>
              <a:rPr lang="en-US" sz="1200" b="0" i="0" dirty="0" err="1">
                <a:solidFill>
                  <a:srgbClr val="000000"/>
                </a:solidFill>
                <a:effectLst/>
                <a:latin typeface="Helvetica" panose="020B0604020202020204" pitchFamily="34" charset="0"/>
              </a:rPr>
              <a:t>Oooooooooohhhh</a:t>
            </a:r>
            <a:r>
              <a:rPr lang="en-US" sz="1200" b="0" i="0" dirty="0">
                <a:solidFill>
                  <a:srgbClr val="000000"/>
                </a:solidFill>
                <a:effectLst/>
                <a:latin typeface="Helvetica" panose="020B0604020202020204" pitchFamily="34" charset="0"/>
              </a:rPr>
              <a:t>...</a:t>
            </a:r>
            <a:br>
              <a:rPr lang="en-US" sz="1200" dirty="0"/>
            </a:br>
            <a:r>
              <a:rPr lang="en-US" sz="1200" b="0" i="0" dirty="0">
                <a:solidFill>
                  <a:srgbClr val="000000"/>
                </a:solidFill>
                <a:effectLst/>
                <a:latin typeface="Helvetica" panose="020B0604020202020204" pitchFamily="34" charset="0"/>
              </a:rPr>
              <a:t>Who lives in a pineapple under the sea?</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Absorbent and yellow and porous is he.</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If nautical nonsense, be something you wish.</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Then drop on the deck and flop like a fish!</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Ready?</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SpongeBob SquarePants!</a:t>
            </a:r>
            <a:br>
              <a:rPr lang="en-US" sz="1400" dirty="0"/>
            </a:br>
            <a:endParaRPr lang="en-US" sz="1100" dirty="0">
              <a:latin typeface="Raleway Medium" panose="020B0603030101060003" pitchFamily="34" charset="0"/>
            </a:endParaRPr>
          </a:p>
        </p:txBody>
      </p:sp>
      <p:sp>
        <p:nvSpPr>
          <p:cNvPr id="20" name="Google Shape;166;p21">
            <a:extLst>
              <a:ext uri="{FF2B5EF4-FFF2-40B4-BE49-F238E27FC236}">
                <a16:creationId xmlns:a16="http://schemas.microsoft.com/office/drawing/2014/main" id="{F8963121-59F4-43BF-B566-BC21DF5B9A27}"/>
              </a:ext>
            </a:extLst>
          </p:cNvPr>
          <p:cNvSpPr txBox="1"/>
          <p:nvPr/>
        </p:nvSpPr>
        <p:spPr>
          <a:xfrm>
            <a:off x="3997200" y="536865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latin typeface="Raleway Medium" panose="020B0603030101060003" pitchFamily="34" charset="0"/>
              </a:rPr>
              <a:t>Sponge Bob Square Pants</a:t>
            </a:r>
            <a:br>
              <a:rPr lang="en-US" sz="1200" dirty="0">
                <a:latin typeface="Raleway Medium" panose="020B0603030101060003" pitchFamily="34" charset="0"/>
              </a:rPr>
            </a:br>
            <a:endParaRPr lang="en-US" sz="1200" dirty="0">
              <a:latin typeface="Raleway Medium" panose="020B0603030101060003" pitchFamily="34" charset="0"/>
            </a:endParaRPr>
          </a:p>
          <a:p>
            <a:pPr marL="0" lvl="0" indent="0" algn="l" rtl="0">
              <a:spcBef>
                <a:spcPts val="0"/>
              </a:spcBef>
              <a:spcAft>
                <a:spcPts val="0"/>
              </a:spcAft>
              <a:buNone/>
            </a:pPr>
            <a:r>
              <a:rPr lang="en-US" sz="1200" b="0" i="0" dirty="0">
                <a:solidFill>
                  <a:srgbClr val="000000"/>
                </a:solidFill>
                <a:effectLst/>
                <a:latin typeface="Helvetica" panose="020B0604020202020204" pitchFamily="34" charset="0"/>
              </a:rPr>
              <a:t>Are you ready, kids?</a:t>
            </a:r>
            <a:br>
              <a:rPr lang="en-US" sz="1200" dirty="0"/>
            </a:br>
            <a:r>
              <a:rPr lang="en-US" sz="1200" b="0" i="0" dirty="0">
                <a:solidFill>
                  <a:srgbClr val="000000"/>
                </a:solidFill>
                <a:effectLst/>
                <a:latin typeface="Helvetica" panose="020B0604020202020204" pitchFamily="34" charset="0"/>
              </a:rPr>
              <a:t>Aye, aye, captain!</a:t>
            </a:r>
            <a:br>
              <a:rPr lang="en-US" sz="1200" dirty="0"/>
            </a:br>
            <a:r>
              <a:rPr lang="en-US" sz="1200" b="0" i="0" dirty="0">
                <a:solidFill>
                  <a:srgbClr val="000000"/>
                </a:solidFill>
                <a:effectLst/>
                <a:latin typeface="Helvetica" panose="020B0604020202020204" pitchFamily="34" charset="0"/>
              </a:rPr>
              <a:t>I can't hear you!</a:t>
            </a:r>
            <a:br>
              <a:rPr lang="en-US" sz="1200" dirty="0"/>
            </a:br>
            <a:r>
              <a:rPr lang="en-US" sz="1200" b="0" i="0" dirty="0">
                <a:solidFill>
                  <a:srgbClr val="000000"/>
                </a:solidFill>
                <a:effectLst/>
                <a:latin typeface="Helvetica" panose="020B0604020202020204" pitchFamily="34" charset="0"/>
              </a:rPr>
              <a:t>Aye, aye, captain!</a:t>
            </a:r>
            <a:br>
              <a:rPr lang="en-US" sz="1200" dirty="0"/>
            </a:br>
            <a:r>
              <a:rPr lang="en-US" sz="1200" b="0" i="0" dirty="0" err="1">
                <a:solidFill>
                  <a:srgbClr val="000000"/>
                </a:solidFill>
                <a:effectLst/>
                <a:latin typeface="Helvetica" panose="020B0604020202020204" pitchFamily="34" charset="0"/>
              </a:rPr>
              <a:t>Oooooooooohhhh</a:t>
            </a:r>
            <a:r>
              <a:rPr lang="en-US" sz="1200" b="0" i="0" dirty="0">
                <a:solidFill>
                  <a:srgbClr val="000000"/>
                </a:solidFill>
                <a:effectLst/>
                <a:latin typeface="Helvetica" panose="020B0604020202020204" pitchFamily="34" charset="0"/>
              </a:rPr>
              <a:t>...</a:t>
            </a:r>
            <a:br>
              <a:rPr lang="en-US" sz="1200" dirty="0"/>
            </a:br>
            <a:r>
              <a:rPr lang="en-US" sz="1200" b="0" i="0" dirty="0">
                <a:solidFill>
                  <a:srgbClr val="000000"/>
                </a:solidFill>
                <a:effectLst/>
                <a:latin typeface="Helvetica" panose="020B0604020202020204" pitchFamily="34" charset="0"/>
              </a:rPr>
              <a:t>Who lives in a pineapple under the sea?</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Absorbent and yellow and porous is he.</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If nautical nonsense, be something you wish.</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Then drop on the deck and flop like a fish!</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Ready?</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SpongeBob SquarePants!</a:t>
            </a:r>
            <a:br>
              <a:rPr lang="en-US" sz="1200" dirty="0"/>
            </a:br>
            <a:r>
              <a:rPr lang="en-US" sz="1200" b="0" i="0" dirty="0">
                <a:solidFill>
                  <a:srgbClr val="000000"/>
                </a:solidFill>
                <a:effectLst/>
                <a:latin typeface="Helvetica" panose="020B0604020202020204" pitchFamily="34" charset="0"/>
              </a:rPr>
              <a:t>SpongeBob SquarePants!</a:t>
            </a:r>
            <a:br>
              <a:rPr lang="en-US" sz="1400" dirty="0"/>
            </a:br>
            <a:endParaRPr lang="en-US" sz="1100" dirty="0">
              <a:latin typeface="Raleway Medium" panose="020B0603030101060003"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10" name="Google Shape;272;p29"/>
          <p:cNvSpPr txBox="1"/>
          <p:nvPr/>
        </p:nvSpPr>
        <p:spPr>
          <a:xfrm>
            <a:off x="3997200" y="238299"/>
            <a:ext cx="3665700" cy="4565675"/>
          </a:xfrm>
          <a:prstGeom prst="rect">
            <a:avLst/>
          </a:prstGeom>
          <a:noFill/>
          <a:ln>
            <a:noFill/>
          </a:ln>
        </p:spPr>
        <p:txBody>
          <a:bodyPr spcFirstLastPara="1" wrap="square" lIns="91425" tIns="91425" rIns="91425" bIns="91425" anchor="t" anchorCtr="0">
            <a:noAutofit/>
          </a:bodyPr>
          <a:lstStyle/>
          <a:p>
            <a:r>
              <a:rPr lang="vi-VN" sz="1600" b="1" dirty="0">
                <a:latin typeface="Raleway Medium" pitchFamily="2" charset="0"/>
              </a:rPr>
              <a:t>Ngón Tay Nhúc Nhích</a:t>
            </a:r>
            <a:endParaRPr lang="vi-VN" sz="1600" dirty="0">
              <a:latin typeface="Raleway Medium" pitchFamily="2" charset="0"/>
            </a:endParaRPr>
          </a:p>
          <a:p>
            <a:br>
              <a:rPr lang="vi-VN" sz="1600" dirty="0">
                <a:latin typeface="Raleway Medium" pitchFamily="2" charset="0"/>
              </a:rPr>
            </a:br>
            <a:r>
              <a:rPr lang="vi-VN" sz="1600" dirty="0">
                <a:latin typeface="Raleway Medium" pitchFamily="2" charset="0"/>
              </a:rPr>
              <a:t>Một ngón tay nhúc nhích này</a:t>
            </a:r>
            <a:br>
              <a:rPr lang="vi-VN" sz="1600" dirty="0">
                <a:latin typeface="Raleway Medium" pitchFamily="2" charset="0"/>
              </a:rPr>
            </a:br>
            <a:r>
              <a:rPr lang="vi-VN" sz="1600" dirty="0">
                <a:latin typeface="Raleway Medium" pitchFamily="2" charset="0"/>
              </a:rPr>
              <a:t>Một ngón tay nhúc nhích này</a:t>
            </a:r>
            <a:br>
              <a:rPr lang="vi-VN" sz="1600" dirty="0">
                <a:latin typeface="Raleway Medium" pitchFamily="2" charset="0"/>
              </a:rPr>
            </a:br>
            <a:r>
              <a:rPr lang="vi-VN" sz="1600" dirty="0">
                <a:latin typeface="Raleway Medium" pitchFamily="2" charset="0"/>
              </a:rPr>
              <a:t>Một ngón tay nhúc nhích cũng đủ làm ta vui rồi.</a:t>
            </a:r>
            <a:br>
              <a:rPr lang="vi-VN" sz="1600" dirty="0">
                <a:latin typeface="Raleway Medium" pitchFamily="2" charset="0"/>
              </a:rPr>
            </a:br>
            <a:br>
              <a:rPr lang="vi-VN" sz="1600" dirty="0">
                <a:latin typeface="Raleway Medium" pitchFamily="2" charset="0"/>
              </a:rPr>
            </a:br>
            <a:r>
              <a:rPr lang="vi-VN" sz="1600" dirty="0">
                <a:latin typeface="Raleway Medium" pitchFamily="2" charset="0"/>
              </a:rPr>
              <a:t>Hai ngón tay nhúc nhích này... (2)</a:t>
            </a:r>
            <a:br>
              <a:rPr lang="vi-VN" sz="1600" dirty="0">
                <a:latin typeface="Raleway Medium" pitchFamily="2" charset="0"/>
              </a:rPr>
            </a:br>
            <a:r>
              <a:rPr lang="vi-VN" sz="1600" dirty="0">
                <a:latin typeface="Raleway Medium" pitchFamily="2" charset="0"/>
              </a:rPr>
              <a:t>Mười ngón tay nhúc nhích này (10)</a:t>
            </a:r>
          </a:p>
          <a:p>
            <a:pPr marL="0" lvl="0" indent="0" algn="l" rtl="0">
              <a:spcBef>
                <a:spcPts val="0"/>
              </a:spcBef>
              <a:spcAft>
                <a:spcPts val="0"/>
              </a:spcAft>
              <a:buNone/>
            </a:pPr>
            <a:endParaRPr lang="en" sz="1200" dirty="0">
              <a:solidFill>
                <a:schemeClr val="dk1"/>
              </a:solidFill>
              <a:latin typeface="Raleway Medium" panose="020B0603030101060003" pitchFamily="34" charset="0"/>
            </a:endParaRPr>
          </a:p>
        </p:txBody>
      </p:sp>
      <p:sp>
        <p:nvSpPr>
          <p:cNvPr id="250" name="Google Shape;250;p27"/>
          <p:cNvSpPr txBox="1"/>
          <p:nvPr/>
        </p:nvSpPr>
        <p:spPr>
          <a:xfrm>
            <a:off x="117499" y="238300"/>
            <a:ext cx="3768701" cy="4327400"/>
          </a:xfrm>
          <a:prstGeom prst="rect">
            <a:avLst/>
          </a:prstGeom>
          <a:noFill/>
          <a:ln>
            <a:noFill/>
          </a:ln>
        </p:spPr>
        <p:txBody>
          <a:bodyPr spcFirstLastPara="1" wrap="square" lIns="91425" tIns="91425" rIns="91425" bIns="91425" anchor="t" anchorCtr="0">
            <a:noAutofit/>
          </a:bodyPr>
          <a:lstStyle/>
          <a:p>
            <a:pPr algn="l"/>
            <a:r>
              <a:rPr lang="en-US" sz="1600" b="1" i="0" dirty="0">
                <a:solidFill>
                  <a:srgbClr val="333333"/>
                </a:solidFill>
                <a:effectLst/>
                <a:latin typeface="Raleway Medium" pitchFamily="2" charset="0"/>
              </a:rPr>
              <a:t>My Turtle Swims Sideways</a:t>
            </a:r>
          </a:p>
          <a:p>
            <a:pPr algn="l"/>
            <a:endParaRPr lang="en-US" sz="1600" dirty="0">
              <a:solidFill>
                <a:srgbClr val="333333"/>
              </a:solidFill>
              <a:latin typeface="Raleway Medium" pitchFamily="2" charset="0"/>
            </a:endParaRPr>
          </a:p>
          <a:p>
            <a:pPr algn="l"/>
            <a:r>
              <a:rPr lang="en-US" sz="1600" b="0" i="0" dirty="0">
                <a:solidFill>
                  <a:srgbClr val="333333"/>
                </a:solidFill>
                <a:effectLst/>
                <a:latin typeface="Raleway Medium" pitchFamily="2" charset="0"/>
              </a:rPr>
              <a:t>My turtle swims sideways.</a:t>
            </a:r>
            <a:endParaRPr lang="en-US" sz="1600" i="1" dirty="0">
              <a:solidFill>
                <a:srgbClr val="333333"/>
              </a:solidFill>
              <a:latin typeface="Raleway Medium" pitchFamily="2" charset="0"/>
            </a:endParaRPr>
          </a:p>
          <a:p>
            <a:pPr algn="l"/>
            <a:r>
              <a:rPr lang="en-US" sz="1600" b="0" i="0" dirty="0">
                <a:solidFill>
                  <a:srgbClr val="333333"/>
                </a:solidFill>
                <a:effectLst/>
                <a:latin typeface="Raleway Medium" pitchFamily="2" charset="0"/>
              </a:rPr>
              <a:t>Your turtle swims upside down.</a:t>
            </a:r>
          </a:p>
          <a:p>
            <a:pPr algn="l"/>
            <a:r>
              <a:rPr lang="en-US" sz="1600" b="0" i="0" dirty="0">
                <a:solidFill>
                  <a:srgbClr val="333333"/>
                </a:solidFill>
                <a:effectLst/>
                <a:latin typeface="Raleway Medium" pitchFamily="2" charset="0"/>
              </a:rPr>
              <a:t>My turtle swims sideways.</a:t>
            </a:r>
          </a:p>
          <a:p>
            <a:pPr algn="l"/>
            <a:r>
              <a:rPr lang="en-US" sz="1600" b="0" i="0" dirty="0">
                <a:solidFill>
                  <a:srgbClr val="333333"/>
                </a:solidFill>
                <a:effectLst/>
                <a:latin typeface="Raleway Medium" pitchFamily="2" charset="0"/>
              </a:rPr>
              <a:t>Your turtle is DEAD!</a:t>
            </a: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22</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11</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22</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11</a:t>
            </a:r>
            <a:endParaRPr sz="1200" dirty="0">
              <a:latin typeface="Raleway Medium" panose="020B0603030101060003" pitchFamily="34" charset="0"/>
            </a:endParaRPr>
          </a:p>
        </p:txBody>
      </p:sp>
      <p:sp>
        <p:nvSpPr>
          <p:cNvPr id="19" name="Google Shape;272;p29">
            <a:extLst>
              <a:ext uri="{FF2B5EF4-FFF2-40B4-BE49-F238E27FC236}">
                <a16:creationId xmlns:a16="http://schemas.microsoft.com/office/drawing/2014/main" id="{284D5AF6-421C-4ECB-BEED-79F577E60400}"/>
              </a:ext>
            </a:extLst>
          </p:cNvPr>
          <p:cNvSpPr txBox="1"/>
          <p:nvPr/>
        </p:nvSpPr>
        <p:spPr>
          <a:xfrm>
            <a:off x="3997200" y="5274452"/>
            <a:ext cx="3665700" cy="4565675"/>
          </a:xfrm>
          <a:prstGeom prst="rect">
            <a:avLst/>
          </a:prstGeom>
          <a:noFill/>
          <a:ln>
            <a:noFill/>
          </a:ln>
        </p:spPr>
        <p:txBody>
          <a:bodyPr spcFirstLastPara="1" wrap="square" lIns="91425" tIns="91425" rIns="91425" bIns="91425" anchor="t" anchorCtr="0">
            <a:noAutofit/>
          </a:bodyPr>
          <a:lstStyle/>
          <a:p>
            <a:r>
              <a:rPr lang="vi-VN" sz="1600" b="1" dirty="0">
                <a:latin typeface="Raleway Medium" pitchFamily="2" charset="0"/>
              </a:rPr>
              <a:t>Ngón Tay Nhúc Nhích</a:t>
            </a:r>
            <a:endParaRPr lang="vi-VN" sz="1600" dirty="0">
              <a:latin typeface="Raleway Medium" pitchFamily="2" charset="0"/>
            </a:endParaRPr>
          </a:p>
          <a:p>
            <a:br>
              <a:rPr lang="vi-VN" sz="1600" dirty="0">
                <a:latin typeface="Raleway Medium" pitchFamily="2" charset="0"/>
              </a:rPr>
            </a:br>
            <a:r>
              <a:rPr lang="vi-VN" sz="1600" dirty="0">
                <a:latin typeface="Raleway Medium" pitchFamily="2" charset="0"/>
              </a:rPr>
              <a:t>Một ngón tay nhúc nhích này</a:t>
            </a:r>
            <a:br>
              <a:rPr lang="vi-VN" sz="1600" dirty="0">
                <a:latin typeface="Raleway Medium" pitchFamily="2" charset="0"/>
              </a:rPr>
            </a:br>
            <a:r>
              <a:rPr lang="vi-VN" sz="1600" dirty="0">
                <a:latin typeface="Raleway Medium" pitchFamily="2" charset="0"/>
              </a:rPr>
              <a:t>Một ngón tay nhúc nhích này</a:t>
            </a:r>
            <a:br>
              <a:rPr lang="vi-VN" sz="1600" dirty="0">
                <a:latin typeface="Raleway Medium" pitchFamily="2" charset="0"/>
              </a:rPr>
            </a:br>
            <a:r>
              <a:rPr lang="vi-VN" sz="1600" dirty="0">
                <a:latin typeface="Raleway Medium" pitchFamily="2" charset="0"/>
              </a:rPr>
              <a:t>Một ngón tay nhúc nhích cũng đủ làm ta vui rồi.</a:t>
            </a:r>
            <a:br>
              <a:rPr lang="vi-VN" sz="1600" dirty="0">
                <a:latin typeface="Raleway Medium" pitchFamily="2" charset="0"/>
              </a:rPr>
            </a:br>
            <a:br>
              <a:rPr lang="vi-VN" sz="1600" dirty="0">
                <a:latin typeface="Raleway Medium" pitchFamily="2" charset="0"/>
              </a:rPr>
            </a:br>
            <a:r>
              <a:rPr lang="vi-VN" sz="1600" dirty="0">
                <a:latin typeface="Raleway Medium" pitchFamily="2" charset="0"/>
              </a:rPr>
              <a:t>Hai ngón tay nhúc nhích này... (2)</a:t>
            </a:r>
            <a:br>
              <a:rPr lang="vi-VN" sz="1600" dirty="0">
                <a:latin typeface="Raleway Medium" pitchFamily="2" charset="0"/>
              </a:rPr>
            </a:br>
            <a:r>
              <a:rPr lang="vi-VN" sz="1600" dirty="0">
                <a:latin typeface="Raleway Medium" pitchFamily="2" charset="0"/>
              </a:rPr>
              <a:t>Mười ngón tay nhúc nhích này (10)</a:t>
            </a:r>
          </a:p>
          <a:p>
            <a:pPr marL="0" lvl="0" indent="0" algn="l" rtl="0">
              <a:spcBef>
                <a:spcPts val="0"/>
              </a:spcBef>
              <a:spcAft>
                <a:spcPts val="0"/>
              </a:spcAft>
              <a:buNone/>
            </a:pPr>
            <a:endParaRPr lang="en" sz="1200" dirty="0">
              <a:solidFill>
                <a:schemeClr val="dk1"/>
              </a:solidFill>
              <a:latin typeface="Raleway Medium" panose="020B0603030101060003" pitchFamily="34" charset="0"/>
            </a:endParaRPr>
          </a:p>
        </p:txBody>
      </p:sp>
      <p:sp>
        <p:nvSpPr>
          <p:cNvPr id="20" name="Google Shape;250;p27">
            <a:extLst>
              <a:ext uri="{FF2B5EF4-FFF2-40B4-BE49-F238E27FC236}">
                <a16:creationId xmlns:a16="http://schemas.microsoft.com/office/drawing/2014/main" id="{D014A82D-667F-463A-989F-5A974A03DCC4}"/>
              </a:ext>
            </a:extLst>
          </p:cNvPr>
          <p:cNvSpPr txBox="1"/>
          <p:nvPr/>
        </p:nvSpPr>
        <p:spPr>
          <a:xfrm>
            <a:off x="117498" y="5274452"/>
            <a:ext cx="3768701" cy="4327400"/>
          </a:xfrm>
          <a:prstGeom prst="rect">
            <a:avLst/>
          </a:prstGeom>
          <a:noFill/>
          <a:ln>
            <a:noFill/>
          </a:ln>
        </p:spPr>
        <p:txBody>
          <a:bodyPr spcFirstLastPara="1" wrap="square" lIns="91425" tIns="91425" rIns="91425" bIns="91425" anchor="t" anchorCtr="0">
            <a:noAutofit/>
          </a:bodyPr>
          <a:lstStyle/>
          <a:p>
            <a:pPr algn="l"/>
            <a:r>
              <a:rPr lang="en-US" sz="1600" b="1" i="0" dirty="0">
                <a:solidFill>
                  <a:srgbClr val="333333"/>
                </a:solidFill>
                <a:effectLst/>
                <a:latin typeface="Raleway Medium" pitchFamily="2" charset="0"/>
              </a:rPr>
              <a:t>My Turtle Swims Sideways</a:t>
            </a:r>
          </a:p>
          <a:p>
            <a:pPr algn="l"/>
            <a:endParaRPr lang="en-US" sz="1600" dirty="0">
              <a:solidFill>
                <a:srgbClr val="333333"/>
              </a:solidFill>
              <a:latin typeface="Raleway Medium" pitchFamily="2" charset="0"/>
            </a:endParaRPr>
          </a:p>
          <a:p>
            <a:pPr algn="l"/>
            <a:r>
              <a:rPr lang="en-US" sz="1600" b="0" i="0" dirty="0">
                <a:solidFill>
                  <a:srgbClr val="333333"/>
                </a:solidFill>
                <a:effectLst/>
                <a:latin typeface="Raleway Medium" pitchFamily="2" charset="0"/>
              </a:rPr>
              <a:t>My turtle swims sideways.</a:t>
            </a:r>
            <a:endParaRPr lang="en-US" sz="1600" i="1" dirty="0">
              <a:solidFill>
                <a:srgbClr val="333333"/>
              </a:solidFill>
              <a:latin typeface="Raleway Medium" pitchFamily="2" charset="0"/>
            </a:endParaRPr>
          </a:p>
          <a:p>
            <a:pPr algn="l"/>
            <a:r>
              <a:rPr lang="en-US" sz="1600" b="0" i="0" dirty="0">
                <a:solidFill>
                  <a:srgbClr val="333333"/>
                </a:solidFill>
                <a:effectLst/>
                <a:latin typeface="Raleway Medium" pitchFamily="2" charset="0"/>
              </a:rPr>
              <a:t>Your turtle swims upside down.</a:t>
            </a:r>
          </a:p>
          <a:p>
            <a:pPr algn="l"/>
            <a:r>
              <a:rPr lang="en-US" sz="1600" b="0" i="0" dirty="0">
                <a:solidFill>
                  <a:srgbClr val="333333"/>
                </a:solidFill>
                <a:effectLst/>
                <a:latin typeface="Raleway Medium" pitchFamily="2" charset="0"/>
              </a:rPr>
              <a:t>My turtle swims sideways.</a:t>
            </a:r>
          </a:p>
          <a:p>
            <a:pPr algn="l"/>
            <a:r>
              <a:rPr lang="en-US" sz="1600" b="0" i="0" dirty="0">
                <a:solidFill>
                  <a:srgbClr val="333333"/>
                </a:solidFill>
                <a:effectLst/>
                <a:latin typeface="Raleway Medium" pitchFamily="2" charset="0"/>
              </a:rPr>
              <a:t>Your turtle is DEAD!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8" name="Google Shape;258;p28"/>
          <p:cNvSpPr txBox="1"/>
          <p:nvPr/>
        </p:nvSpPr>
        <p:spPr>
          <a:xfrm>
            <a:off x="3997200" y="238300"/>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dirty="0">
                <a:latin typeface="Raleway Medium" panose="020B0603030101060003" pitchFamily="34" charset="0"/>
              </a:rPr>
              <a:t>Fast Food</a:t>
            </a:r>
            <a:endParaRPr sz="1600" b="1" dirty="0">
              <a:latin typeface="Raleway Medium" panose="020B0603030101060003" pitchFamily="34" charset="0"/>
            </a:endParaRPr>
          </a:p>
          <a:p>
            <a:pPr>
              <a:buClr>
                <a:schemeClr val="dk1"/>
              </a:buClr>
              <a:buSzPts val="1100"/>
            </a:pPr>
            <a:endParaRPr lang="en"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A Pizza Hut,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Kentucky Fried Chicken and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A Pizza Hut,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Kentucky Fried Chicken and a Pizza Hut.</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McDonald’s, McDonald’s,</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Kentucky Fried Chicken and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McDonald’s, McDonald’s</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Kentucky Fried Chicken and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endParaRPr sz="1600" dirty="0">
              <a:latin typeface="Raleway Medium" panose="020B0603030101060003" pitchFamily="34" charset="0"/>
            </a:endParaRP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12</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21</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12</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21</a:t>
            </a:r>
            <a:endParaRPr sz="1200" dirty="0">
              <a:latin typeface="Raleway Medium" panose="020B0603030101060003" pitchFamily="34" charset="0"/>
            </a:endParaRPr>
          </a:p>
        </p:txBody>
      </p:sp>
      <p:sp>
        <p:nvSpPr>
          <p:cNvPr id="11" name="Google Shape;258;p28"/>
          <p:cNvSpPr txBox="1"/>
          <p:nvPr/>
        </p:nvSpPr>
        <p:spPr>
          <a:xfrm>
            <a:off x="3997200" y="5236577"/>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600" b="1" dirty="0">
                <a:latin typeface="Raleway Medium" panose="020B0603030101060003" pitchFamily="34" charset="0"/>
              </a:rPr>
              <a:t>Fast Food</a:t>
            </a:r>
            <a:endParaRPr sz="1600" b="1" dirty="0">
              <a:latin typeface="Raleway Medium" panose="020B0603030101060003" pitchFamily="34" charset="0"/>
            </a:endParaRPr>
          </a:p>
          <a:p>
            <a:pPr>
              <a:buClr>
                <a:schemeClr val="dk1"/>
              </a:buClr>
              <a:buSzPts val="1100"/>
            </a:pPr>
            <a:endParaRPr lang="en"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A Pizza Hut,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Kentucky Fried Chicken and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A Pizza Hut,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Kentucky Fried Chicken and a Pizza Hut.</a:t>
            </a:r>
          </a:p>
          <a:p>
            <a:pPr marL="0" lvl="0" indent="0" algn="l" rtl="0">
              <a:spcBef>
                <a:spcPts val="0"/>
              </a:spcBef>
              <a:spcAft>
                <a:spcPts val="0"/>
              </a:spcAft>
              <a:buClr>
                <a:schemeClr val="dk1"/>
              </a:buClr>
              <a:buSzPts val="1100"/>
              <a:buFont typeface="Arial"/>
              <a:buNone/>
            </a:pP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McDonald’s, McDonald’s,</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Kentucky Fried Chicken and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McDonald’s, McDonald’s</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600" dirty="0">
                <a:latin typeface="Raleway Medium" panose="020B0603030101060003" pitchFamily="34" charset="0"/>
              </a:rPr>
              <a:t>Kentucky Fried Chicken and a Pizza Hut.</a:t>
            </a:r>
            <a:endParaRPr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endParaRPr sz="1600" dirty="0">
              <a:latin typeface="Raleway Medium" panose="020B0603030101060003" pitchFamily="34" charset="0"/>
            </a:endParaRPr>
          </a:p>
        </p:txBody>
      </p:sp>
      <p:sp>
        <p:nvSpPr>
          <p:cNvPr id="19" name="Google Shape;300;p31">
            <a:extLst>
              <a:ext uri="{FF2B5EF4-FFF2-40B4-BE49-F238E27FC236}">
                <a16:creationId xmlns:a16="http://schemas.microsoft.com/office/drawing/2014/main" id="{545A024B-60FC-42B3-9CC4-BF733BE46F0D}"/>
              </a:ext>
            </a:extLst>
          </p:cNvPr>
          <p:cNvSpPr txBox="1"/>
          <p:nvPr/>
        </p:nvSpPr>
        <p:spPr>
          <a:xfrm>
            <a:off x="111000" y="241271"/>
            <a:ext cx="3775200" cy="4790900"/>
          </a:xfrm>
          <a:prstGeom prst="rect">
            <a:avLst/>
          </a:prstGeom>
          <a:noFill/>
          <a:ln>
            <a:noFill/>
          </a:ln>
        </p:spPr>
        <p:txBody>
          <a:bodyPr spcFirstLastPara="1" wrap="square" lIns="91425" tIns="91425" rIns="91425" bIns="91425" anchor="t" anchorCtr="0">
            <a:noAutofit/>
          </a:bodyPr>
          <a:lstStyle/>
          <a:p>
            <a:r>
              <a:rPr lang="en-US" sz="1800" b="1" dirty="0">
                <a:solidFill>
                  <a:srgbClr val="000000"/>
                </a:solidFill>
                <a:effectLst/>
                <a:latin typeface="Arial" panose="020B0604020202020204" pitchFamily="34" charset="0"/>
                <a:ea typeface="Arial" panose="020B0604020202020204" pitchFamily="34" charset="0"/>
              </a:rPr>
              <a:t>Tang </a:t>
            </a:r>
            <a:r>
              <a:rPr lang="en-US" sz="1800" b="1" dirty="0" err="1">
                <a:solidFill>
                  <a:srgbClr val="000000"/>
                </a:solidFill>
                <a:effectLst/>
                <a:latin typeface="Arial" panose="020B0604020202020204" pitchFamily="34" charset="0"/>
                <a:ea typeface="Arial" panose="020B0604020202020204" pitchFamily="34" charset="0"/>
              </a:rPr>
              <a:t>Tình</a:t>
            </a:r>
            <a:r>
              <a:rPr lang="en-US" sz="1800" b="1" dirty="0">
                <a:solidFill>
                  <a:srgbClr val="000000"/>
                </a:solidFill>
                <a:effectLst/>
                <a:latin typeface="Arial" panose="020B0604020202020204" pitchFamily="34" charset="0"/>
                <a:ea typeface="Arial" panose="020B0604020202020204" pitchFamily="34" charset="0"/>
              </a:rPr>
              <a:t> Tang </a:t>
            </a:r>
            <a:r>
              <a:rPr lang="en-US" sz="1800" b="1" dirty="0" err="1">
                <a:solidFill>
                  <a:srgbClr val="000000"/>
                </a:solidFill>
                <a:effectLst/>
                <a:latin typeface="Arial" panose="020B0604020202020204" pitchFamily="34" charset="0"/>
                <a:ea typeface="Arial" panose="020B0604020202020204" pitchFamily="34" charset="0"/>
              </a:rPr>
              <a:t>Tính</a:t>
            </a:r>
            <a:endParaRPr lang="en-US" sz="1800" b="1" dirty="0">
              <a:latin typeface="Arial" panose="020B0604020202020204" pitchFamily="34" charset="0"/>
              <a:ea typeface="Arial" panose="020B0604020202020204" pitchFamily="34" charset="0"/>
            </a:endParaRPr>
          </a:p>
          <a:p>
            <a:endParaRPr lang="en-US" sz="1800" dirty="0">
              <a:latin typeface="Raleway Medium" pitchFamily="2" charset="0"/>
              <a:ea typeface="Arial" panose="020B0604020202020204" pitchFamily="34" charset="0"/>
            </a:endParaRPr>
          </a:p>
          <a:p>
            <a:r>
              <a:rPr lang="en-US" sz="1800" dirty="0">
                <a:solidFill>
                  <a:srgbClr val="000000"/>
                </a:solidFill>
                <a:effectLst/>
                <a:latin typeface="Raleway Medium" pitchFamily="2" charset="0"/>
                <a:ea typeface="Arial" panose="020B0604020202020204" pitchFamily="34" charset="0"/>
              </a:rPr>
              <a:t>Tang </a:t>
            </a:r>
            <a:r>
              <a:rPr lang="en-US" sz="1800" dirty="0" err="1">
                <a:solidFill>
                  <a:srgbClr val="000000"/>
                </a:solidFill>
                <a:effectLst/>
                <a:latin typeface="Raleway Medium" pitchFamily="2" charset="0"/>
                <a:ea typeface="Arial" panose="020B0604020202020204" pitchFamily="34" charset="0"/>
              </a:rPr>
              <a:t>tang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tang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tình</a:t>
            </a:r>
            <a:r>
              <a:rPr lang="en-US" sz="1800" dirty="0">
                <a:solidFill>
                  <a:srgbClr val="000000"/>
                </a:solidFill>
                <a:effectLst/>
                <a:latin typeface="Raleway Medium" pitchFamily="2" charset="0"/>
                <a:ea typeface="Arial" panose="020B0604020202020204" pitchFamily="34" charset="0"/>
              </a:rPr>
              <a:t> tang </a:t>
            </a:r>
            <a:r>
              <a:rPr lang="en-US" sz="1800" dirty="0" err="1">
                <a:solidFill>
                  <a:srgbClr val="000000"/>
                </a:solidFill>
                <a:effectLst/>
                <a:latin typeface="Raleway Medium" pitchFamily="2" charset="0"/>
                <a:ea typeface="Arial" panose="020B0604020202020204" pitchFamily="34" charset="0"/>
              </a:rPr>
              <a:t>tính</a:t>
            </a:r>
            <a:r>
              <a:rPr lang="en-US" sz="1800" dirty="0">
                <a:solidFill>
                  <a:srgbClr val="000000"/>
                </a:solidFill>
                <a:effectLst/>
                <a:latin typeface="Raleway Medium" pitchFamily="2" charset="0"/>
                <a:ea typeface="Arial" panose="020B0604020202020204" pitchFamily="34" charset="0"/>
              </a:rPr>
              <a:t>. </a:t>
            </a:r>
          </a:p>
          <a:p>
            <a:r>
              <a:rPr lang="en-US" sz="1800" dirty="0">
                <a:solidFill>
                  <a:srgbClr val="000000"/>
                </a:solidFill>
                <a:effectLst/>
                <a:latin typeface="Raleway Medium" pitchFamily="2" charset="0"/>
                <a:ea typeface="Arial" panose="020B0604020202020204" pitchFamily="34" charset="0"/>
              </a:rPr>
              <a:t>Ta ca ta </a:t>
            </a:r>
            <a:r>
              <a:rPr lang="en-US" sz="1800" dirty="0" err="1">
                <a:solidFill>
                  <a:srgbClr val="000000"/>
                </a:solidFill>
                <a:effectLst/>
                <a:latin typeface="Raleway Medium" pitchFamily="2" charset="0"/>
                <a:ea typeface="Arial" panose="020B0604020202020204" pitchFamily="34" charset="0"/>
              </a:rPr>
              <a:t>hát</a:t>
            </a:r>
            <a:r>
              <a:rPr lang="en-US" sz="1800" dirty="0">
                <a:solidFill>
                  <a:srgbClr val="000000"/>
                </a:solidFill>
                <a:effectLst/>
                <a:latin typeface="Raleway Medium" pitchFamily="2" charset="0"/>
                <a:ea typeface="Arial" panose="020B0604020202020204" pitchFamily="34" charset="0"/>
              </a:rPr>
              <a:t> vang </a:t>
            </a:r>
            <a:r>
              <a:rPr lang="en-US" sz="1800" dirty="0" err="1">
                <a:solidFill>
                  <a:srgbClr val="000000"/>
                </a:solidFill>
                <a:effectLst/>
                <a:latin typeface="Raleway Medium" pitchFamily="2" charset="0"/>
                <a:ea typeface="Arial" panose="020B0604020202020204" pitchFamily="34" charset="0"/>
              </a:rPr>
              <a:t>lên</a:t>
            </a:r>
            <a:r>
              <a:rPr lang="en-US" sz="1800" dirty="0">
                <a:solidFill>
                  <a:srgbClr val="000000"/>
                </a:solidFill>
                <a:effectLst/>
                <a:latin typeface="Raleway Medium" pitchFamily="2" charset="0"/>
                <a:ea typeface="Arial" panose="020B0604020202020204" pitchFamily="34" charset="0"/>
              </a:rPr>
              <a:t>. </a:t>
            </a:r>
          </a:p>
          <a:p>
            <a:r>
              <a:rPr lang="en-US" sz="1800" dirty="0" err="1">
                <a:solidFill>
                  <a:srgbClr val="000000"/>
                </a:solidFill>
                <a:effectLst/>
                <a:latin typeface="Raleway Medium" pitchFamily="2" charset="0"/>
                <a:ea typeface="Arial" panose="020B0604020202020204" pitchFamily="34" charset="0"/>
              </a:rPr>
              <a:t>Hát</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lên</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cho</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đời</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tươi</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thắm</a:t>
            </a:r>
            <a:r>
              <a:rPr lang="en-US" sz="1800" dirty="0">
                <a:solidFill>
                  <a:srgbClr val="000000"/>
                </a:solidFill>
                <a:effectLst/>
                <a:latin typeface="Raleway Medium" pitchFamily="2" charset="0"/>
                <a:ea typeface="Arial" panose="020B0604020202020204" pitchFamily="34" charset="0"/>
              </a:rPr>
              <a:t>. </a:t>
            </a:r>
          </a:p>
          <a:p>
            <a:r>
              <a:rPr lang="en-US" sz="1800" dirty="0" err="1">
                <a:solidFill>
                  <a:srgbClr val="000000"/>
                </a:solidFill>
                <a:effectLst/>
                <a:latin typeface="Raleway Medium" pitchFamily="2" charset="0"/>
                <a:ea typeface="Arial" panose="020B0604020202020204" pitchFamily="34" charset="0"/>
              </a:rPr>
              <a:t>Hát</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lên</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cho</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quên</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nhọc</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nhằn</a:t>
            </a:r>
            <a:r>
              <a:rPr lang="en-US" sz="1800" dirty="0">
                <a:solidFill>
                  <a:srgbClr val="000000"/>
                </a:solidFill>
                <a:effectLst/>
                <a:latin typeface="Raleway Medium" pitchFamily="2" charset="0"/>
                <a:ea typeface="Arial" panose="020B0604020202020204" pitchFamily="34" charset="0"/>
              </a:rPr>
              <a:t>. </a:t>
            </a:r>
          </a:p>
          <a:p>
            <a:r>
              <a:rPr lang="en-US" sz="1800" dirty="0" err="1">
                <a:solidFill>
                  <a:srgbClr val="000000"/>
                </a:solidFill>
                <a:effectLst/>
                <a:latin typeface="Raleway Medium" pitchFamily="2" charset="0"/>
                <a:ea typeface="Arial" panose="020B0604020202020204" pitchFamily="34" charset="0"/>
              </a:rPr>
              <a:t>Cùng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nhau</a:t>
            </a:r>
            <a:r>
              <a:rPr lang="en-US" sz="1800" dirty="0">
                <a:solidFill>
                  <a:srgbClr val="000000"/>
                </a:solidFill>
                <a:effectLst/>
                <a:latin typeface="Raleway Medium" pitchFamily="2" charset="0"/>
                <a:ea typeface="Arial" panose="020B0604020202020204" pitchFamily="34" charset="0"/>
              </a:rPr>
              <a:t> ta ca </a:t>
            </a:r>
            <a:r>
              <a:rPr lang="en-US" sz="1800" dirty="0" err="1">
                <a:solidFill>
                  <a:srgbClr val="000000"/>
                </a:solidFill>
                <a:effectLst/>
                <a:latin typeface="Raleway Medium" pitchFamily="2" charset="0"/>
                <a:ea typeface="Arial" panose="020B0604020202020204" pitchFamily="34" charset="0"/>
              </a:rPr>
              <a:t>hát</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lên</a:t>
            </a:r>
            <a:r>
              <a:rPr lang="en-US" sz="1800" dirty="0">
                <a:latin typeface="Raleway Medium" pitchFamily="2" charset="0"/>
                <a:ea typeface="Arial" panose="020B0604020202020204" pitchFamily="34" charset="0"/>
              </a:rPr>
              <a:t>.</a:t>
            </a:r>
          </a:p>
          <a:p>
            <a:r>
              <a:rPr lang="en-US" sz="1800" dirty="0">
                <a:solidFill>
                  <a:srgbClr val="000000"/>
                </a:solidFill>
                <a:effectLst/>
                <a:latin typeface="Raleway Medium" pitchFamily="2" charset="0"/>
                <a:ea typeface="Arial" panose="020B0604020202020204" pitchFamily="34" charset="0"/>
              </a:rPr>
              <a:t>Cho </a:t>
            </a:r>
            <a:r>
              <a:rPr lang="en-US" sz="1800" dirty="0" err="1">
                <a:solidFill>
                  <a:srgbClr val="000000"/>
                </a:solidFill>
                <a:effectLst/>
                <a:latin typeface="Raleway Medium" pitchFamily="2" charset="0"/>
                <a:ea typeface="Arial" panose="020B0604020202020204" pitchFamily="34" charset="0"/>
              </a:rPr>
              <a:t>át</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tiếng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chim</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trong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rừng</a:t>
            </a:r>
            <a:r>
              <a:rPr lang="en-US" sz="1800" dirty="0">
                <a:latin typeface="Raleway Medium" pitchFamily="2" charset="0"/>
                <a:ea typeface="Arial" panose="020B0604020202020204" pitchFamily="34" charset="0"/>
              </a:rPr>
              <a:t>.</a:t>
            </a:r>
          </a:p>
          <a:p>
            <a:r>
              <a:rPr lang="en-US" sz="1800" dirty="0">
                <a:solidFill>
                  <a:srgbClr val="000000"/>
                </a:solidFill>
                <a:effectLst/>
                <a:latin typeface="Raleway Medium" pitchFamily="2" charset="0"/>
                <a:ea typeface="Arial" panose="020B0604020202020204" pitchFamily="34" charset="0"/>
              </a:rPr>
              <a:t>Cho </a:t>
            </a:r>
            <a:r>
              <a:rPr lang="en-US" sz="1800" dirty="0" err="1">
                <a:solidFill>
                  <a:srgbClr val="000000"/>
                </a:solidFill>
                <a:effectLst/>
                <a:latin typeface="Raleway Medium" pitchFamily="2" charset="0"/>
                <a:ea typeface="Arial" panose="020B0604020202020204" pitchFamily="34" charset="0"/>
              </a:rPr>
              <a:t>tiếng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suối</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reo</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phải</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ngừng</a:t>
            </a:r>
            <a:r>
              <a:rPr lang="en-US" sz="1800" dirty="0">
                <a:solidFill>
                  <a:srgbClr val="000000"/>
                </a:solidFill>
                <a:effectLst/>
                <a:latin typeface="Raleway Medium" pitchFamily="2" charset="0"/>
                <a:ea typeface="Arial" panose="020B0604020202020204" pitchFamily="34" charset="0"/>
              </a:rPr>
              <a:t> Cho </a:t>
            </a:r>
            <a:r>
              <a:rPr lang="en-US" sz="1800" dirty="0" err="1">
                <a:solidFill>
                  <a:srgbClr val="000000"/>
                </a:solidFill>
                <a:effectLst/>
                <a:latin typeface="Raleway Medium" pitchFamily="2" charset="0"/>
                <a:ea typeface="Arial" panose="020B0604020202020204" pitchFamily="34" charset="0"/>
              </a:rPr>
              <a:t>rừng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xanh</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đón</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chờ</a:t>
            </a:r>
            <a:r>
              <a:rPr lang="en-US" sz="1800" dirty="0">
                <a:solidFill>
                  <a:srgbClr val="000000"/>
                </a:solidFill>
                <a:effectLst/>
                <a:latin typeface="Raleway Medium" pitchFamily="2" charset="0"/>
                <a:ea typeface="Arial" panose="020B0604020202020204" pitchFamily="34" charset="0"/>
              </a:rPr>
              <a:t> ta,</a:t>
            </a:r>
          </a:p>
          <a:p>
            <a:r>
              <a:rPr lang="en-US" sz="1800" dirty="0">
                <a:solidFill>
                  <a:srgbClr val="000000"/>
                </a:solidFill>
                <a:effectLst/>
                <a:latin typeface="Raleway Medium" pitchFamily="2" charset="0"/>
                <a:ea typeface="Arial" panose="020B0604020202020204" pitchFamily="34" charset="0"/>
              </a:rPr>
              <a:t>La </a:t>
            </a:r>
            <a:r>
              <a:rPr lang="en-US" sz="1800" dirty="0" err="1">
                <a:solidFill>
                  <a:srgbClr val="000000"/>
                </a:solidFill>
                <a:effectLst/>
                <a:latin typeface="Raleway Medium" pitchFamily="2" charset="0"/>
                <a:ea typeface="Arial" panose="020B0604020202020204" pitchFamily="34" charset="0"/>
              </a:rPr>
              <a:t>La</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La</a:t>
            </a:r>
            <a:r>
              <a:rPr lang="en-US" sz="1800" dirty="0">
                <a:solidFill>
                  <a:srgbClr val="000000"/>
                </a:solidFill>
                <a:effectLst/>
                <a:latin typeface="Raleway Medium" pitchFamily="2" charset="0"/>
                <a:ea typeface="Arial" panose="020B0604020202020204" pitchFamily="34" charset="0"/>
              </a:rPr>
              <a:t> </a:t>
            </a:r>
            <a:endParaRPr lang="en-US" sz="1800" dirty="0">
              <a:effectLst/>
              <a:latin typeface="Raleway Medium" pitchFamily="2" charset="0"/>
              <a:ea typeface="Arial" panose="020B0604020202020204" pitchFamily="34" charset="0"/>
            </a:endParaRPr>
          </a:p>
          <a:p>
            <a:pPr marL="0" lvl="0" indent="0" algn="l" rtl="0">
              <a:spcBef>
                <a:spcPts val="0"/>
              </a:spcBef>
              <a:spcAft>
                <a:spcPts val="0"/>
              </a:spcAft>
              <a:buNone/>
            </a:pPr>
            <a:endParaRPr lang="en-US" sz="1200" dirty="0">
              <a:solidFill>
                <a:schemeClr val="dk1"/>
              </a:solidFill>
              <a:latin typeface="Raleway Medium" panose="020B0603030101060003" pitchFamily="34" charset="0"/>
            </a:endParaRPr>
          </a:p>
        </p:txBody>
      </p:sp>
      <p:sp>
        <p:nvSpPr>
          <p:cNvPr id="21" name="Google Shape;300;p31">
            <a:extLst>
              <a:ext uri="{FF2B5EF4-FFF2-40B4-BE49-F238E27FC236}">
                <a16:creationId xmlns:a16="http://schemas.microsoft.com/office/drawing/2014/main" id="{5468D0C8-381C-4130-8957-477D6BC4CC90}"/>
              </a:ext>
            </a:extLst>
          </p:cNvPr>
          <p:cNvSpPr txBox="1"/>
          <p:nvPr/>
        </p:nvSpPr>
        <p:spPr>
          <a:xfrm>
            <a:off x="109500" y="5236577"/>
            <a:ext cx="3775200" cy="4790900"/>
          </a:xfrm>
          <a:prstGeom prst="rect">
            <a:avLst/>
          </a:prstGeom>
          <a:noFill/>
          <a:ln>
            <a:noFill/>
          </a:ln>
        </p:spPr>
        <p:txBody>
          <a:bodyPr spcFirstLastPara="1" wrap="square" lIns="91425" tIns="91425" rIns="91425" bIns="91425" anchor="t" anchorCtr="0">
            <a:noAutofit/>
          </a:bodyPr>
          <a:lstStyle/>
          <a:p>
            <a:r>
              <a:rPr lang="en-US" sz="1800" b="1" dirty="0">
                <a:solidFill>
                  <a:srgbClr val="000000"/>
                </a:solidFill>
                <a:effectLst/>
                <a:latin typeface="Arial" panose="020B0604020202020204" pitchFamily="34" charset="0"/>
                <a:ea typeface="Arial" panose="020B0604020202020204" pitchFamily="34" charset="0"/>
              </a:rPr>
              <a:t>Tang </a:t>
            </a:r>
            <a:r>
              <a:rPr lang="en-US" sz="1800" b="1" dirty="0" err="1">
                <a:solidFill>
                  <a:srgbClr val="000000"/>
                </a:solidFill>
                <a:effectLst/>
                <a:latin typeface="Arial" panose="020B0604020202020204" pitchFamily="34" charset="0"/>
                <a:ea typeface="Arial" panose="020B0604020202020204" pitchFamily="34" charset="0"/>
              </a:rPr>
              <a:t>Tình</a:t>
            </a:r>
            <a:r>
              <a:rPr lang="en-US" sz="1800" b="1" dirty="0">
                <a:solidFill>
                  <a:srgbClr val="000000"/>
                </a:solidFill>
                <a:effectLst/>
                <a:latin typeface="Arial" panose="020B0604020202020204" pitchFamily="34" charset="0"/>
                <a:ea typeface="Arial" panose="020B0604020202020204" pitchFamily="34" charset="0"/>
              </a:rPr>
              <a:t> Tang </a:t>
            </a:r>
            <a:r>
              <a:rPr lang="en-US" sz="1800" b="1" dirty="0" err="1">
                <a:solidFill>
                  <a:srgbClr val="000000"/>
                </a:solidFill>
                <a:effectLst/>
                <a:latin typeface="Arial" panose="020B0604020202020204" pitchFamily="34" charset="0"/>
                <a:ea typeface="Arial" panose="020B0604020202020204" pitchFamily="34" charset="0"/>
              </a:rPr>
              <a:t>Tính</a:t>
            </a:r>
            <a:endParaRPr lang="en-US" sz="1800" b="1" dirty="0">
              <a:latin typeface="Arial" panose="020B0604020202020204" pitchFamily="34" charset="0"/>
              <a:ea typeface="Arial" panose="020B0604020202020204" pitchFamily="34" charset="0"/>
            </a:endParaRPr>
          </a:p>
          <a:p>
            <a:endParaRPr lang="en-US" sz="1800" dirty="0">
              <a:latin typeface="Raleway Medium" pitchFamily="2" charset="0"/>
              <a:ea typeface="Arial" panose="020B0604020202020204" pitchFamily="34" charset="0"/>
            </a:endParaRPr>
          </a:p>
          <a:p>
            <a:r>
              <a:rPr lang="en-US" sz="1800" dirty="0">
                <a:solidFill>
                  <a:srgbClr val="000000"/>
                </a:solidFill>
                <a:effectLst/>
                <a:latin typeface="Raleway Medium" pitchFamily="2" charset="0"/>
                <a:ea typeface="Arial" panose="020B0604020202020204" pitchFamily="34" charset="0"/>
              </a:rPr>
              <a:t>Tang </a:t>
            </a:r>
            <a:r>
              <a:rPr lang="en-US" sz="1800" dirty="0" err="1">
                <a:solidFill>
                  <a:srgbClr val="000000"/>
                </a:solidFill>
                <a:effectLst/>
                <a:latin typeface="Raleway Medium" pitchFamily="2" charset="0"/>
                <a:ea typeface="Arial" panose="020B0604020202020204" pitchFamily="34" charset="0"/>
              </a:rPr>
              <a:t>tang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tang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tình</a:t>
            </a:r>
            <a:r>
              <a:rPr lang="en-US" sz="1800" dirty="0">
                <a:solidFill>
                  <a:srgbClr val="000000"/>
                </a:solidFill>
                <a:effectLst/>
                <a:latin typeface="Raleway Medium" pitchFamily="2" charset="0"/>
                <a:ea typeface="Arial" panose="020B0604020202020204" pitchFamily="34" charset="0"/>
              </a:rPr>
              <a:t> tang </a:t>
            </a:r>
            <a:r>
              <a:rPr lang="en-US" sz="1800" dirty="0" err="1">
                <a:solidFill>
                  <a:srgbClr val="000000"/>
                </a:solidFill>
                <a:effectLst/>
                <a:latin typeface="Raleway Medium" pitchFamily="2" charset="0"/>
                <a:ea typeface="Arial" panose="020B0604020202020204" pitchFamily="34" charset="0"/>
              </a:rPr>
              <a:t>tính</a:t>
            </a:r>
            <a:r>
              <a:rPr lang="en-US" sz="1800" dirty="0">
                <a:solidFill>
                  <a:srgbClr val="000000"/>
                </a:solidFill>
                <a:effectLst/>
                <a:latin typeface="Raleway Medium" pitchFamily="2" charset="0"/>
                <a:ea typeface="Arial" panose="020B0604020202020204" pitchFamily="34" charset="0"/>
              </a:rPr>
              <a:t>. </a:t>
            </a:r>
          </a:p>
          <a:p>
            <a:r>
              <a:rPr lang="en-US" sz="1800" dirty="0">
                <a:solidFill>
                  <a:srgbClr val="000000"/>
                </a:solidFill>
                <a:effectLst/>
                <a:latin typeface="Raleway Medium" pitchFamily="2" charset="0"/>
                <a:ea typeface="Arial" panose="020B0604020202020204" pitchFamily="34" charset="0"/>
              </a:rPr>
              <a:t>Ta ca ta </a:t>
            </a:r>
            <a:r>
              <a:rPr lang="en-US" sz="1800" dirty="0" err="1">
                <a:solidFill>
                  <a:srgbClr val="000000"/>
                </a:solidFill>
                <a:effectLst/>
                <a:latin typeface="Raleway Medium" pitchFamily="2" charset="0"/>
                <a:ea typeface="Arial" panose="020B0604020202020204" pitchFamily="34" charset="0"/>
              </a:rPr>
              <a:t>hát</a:t>
            </a:r>
            <a:r>
              <a:rPr lang="en-US" sz="1800" dirty="0">
                <a:solidFill>
                  <a:srgbClr val="000000"/>
                </a:solidFill>
                <a:effectLst/>
                <a:latin typeface="Raleway Medium" pitchFamily="2" charset="0"/>
                <a:ea typeface="Arial" panose="020B0604020202020204" pitchFamily="34" charset="0"/>
              </a:rPr>
              <a:t> vang </a:t>
            </a:r>
            <a:r>
              <a:rPr lang="en-US" sz="1800" dirty="0" err="1">
                <a:solidFill>
                  <a:srgbClr val="000000"/>
                </a:solidFill>
                <a:effectLst/>
                <a:latin typeface="Raleway Medium" pitchFamily="2" charset="0"/>
                <a:ea typeface="Arial" panose="020B0604020202020204" pitchFamily="34" charset="0"/>
              </a:rPr>
              <a:t>lên</a:t>
            </a:r>
            <a:r>
              <a:rPr lang="en-US" sz="1800" dirty="0">
                <a:solidFill>
                  <a:srgbClr val="000000"/>
                </a:solidFill>
                <a:effectLst/>
                <a:latin typeface="Raleway Medium" pitchFamily="2" charset="0"/>
                <a:ea typeface="Arial" panose="020B0604020202020204" pitchFamily="34" charset="0"/>
              </a:rPr>
              <a:t>. </a:t>
            </a:r>
          </a:p>
          <a:p>
            <a:r>
              <a:rPr lang="en-US" sz="1800" dirty="0" err="1">
                <a:solidFill>
                  <a:srgbClr val="000000"/>
                </a:solidFill>
                <a:effectLst/>
                <a:latin typeface="Raleway Medium" pitchFamily="2" charset="0"/>
                <a:ea typeface="Arial" panose="020B0604020202020204" pitchFamily="34" charset="0"/>
              </a:rPr>
              <a:t>Hát</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lên</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cho</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đời</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tươi</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thắm</a:t>
            </a:r>
            <a:r>
              <a:rPr lang="en-US" sz="1800" dirty="0">
                <a:solidFill>
                  <a:srgbClr val="000000"/>
                </a:solidFill>
                <a:effectLst/>
                <a:latin typeface="Raleway Medium" pitchFamily="2" charset="0"/>
                <a:ea typeface="Arial" panose="020B0604020202020204" pitchFamily="34" charset="0"/>
              </a:rPr>
              <a:t>. </a:t>
            </a:r>
          </a:p>
          <a:p>
            <a:r>
              <a:rPr lang="en-US" sz="1800" dirty="0" err="1">
                <a:solidFill>
                  <a:srgbClr val="000000"/>
                </a:solidFill>
                <a:effectLst/>
                <a:latin typeface="Raleway Medium" pitchFamily="2" charset="0"/>
                <a:ea typeface="Arial" panose="020B0604020202020204" pitchFamily="34" charset="0"/>
              </a:rPr>
              <a:t>Hát</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lên</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cho</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quên</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nhọc</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nhằn</a:t>
            </a:r>
            <a:r>
              <a:rPr lang="en-US" sz="1800" dirty="0">
                <a:solidFill>
                  <a:srgbClr val="000000"/>
                </a:solidFill>
                <a:effectLst/>
                <a:latin typeface="Raleway Medium" pitchFamily="2" charset="0"/>
                <a:ea typeface="Arial" panose="020B0604020202020204" pitchFamily="34" charset="0"/>
              </a:rPr>
              <a:t>. </a:t>
            </a:r>
          </a:p>
          <a:p>
            <a:r>
              <a:rPr lang="en-US" sz="1800" dirty="0" err="1">
                <a:solidFill>
                  <a:srgbClr val="000000"/>
                </a:solidFill>
                <a:effectLst/>
                <a:latin typeface="Raleway Medium" pitchFamily="2" charset="0"/>
                <a:ea typeface="Arial" panose="020B0604020202020204" pitchFamily="34" charset="0"/>
              </a:rPr>
              <a:t>Cùng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nhau</a:t>
            </a:r>
            <a:r>
              <a:rPr lang="en-US" sz="1800" dirty="0">
                <a:solidFill>
                  <a:srgbClr val="000000"/>
                </a:solidFill>
                <a:effectLst/>
                <a:latin typeface="Raleway Medium" pitchFamily="2" charset="0"/>
                <a:ea typeface="Arial" panose="020B0604020202020204" pitchFamily="34" charset="0"/>
              </a:rPr>
              <a:t> ta ca </a:t>
            </a:r>
            <a:r>
              <a:rPr lang="en-US" sz="1800" dirty="0" err="1">
                <a:solidFill>
                  <a:srgbClr val="000000"/>
                </a:solidFill>
                <a:effectLst/>
                <a:latin typeface="Raleway Medium" pitchFamily="2" charset="0"/>
                <a:ea typeface="Arial" panose="020B0604020202020204" pitchFamily="34" charset="0"/>
              </a:rPr>
              <a:t>hát</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lên</a:t>
            </a:r>
            <a:r>
              <a:rPr lang="en-US" sz="1800" dirty="0">
                <a:latin typeface="Raleway Medium" pitchFamily="2" charset="0"/>
                <a:ea typeface="Arial" panose="020B0604020202020204" pitchFamily="34" charset="0"/>
              </a:rPr>
              <a:t>.</a:t>
            </a:r>
          </a:p>
          <a:p>
            <a:r>
              <a:rPr lang="en-US" sz="1800" dirty="0">
                <a:solidFill>
                  <a:srgbClr val="000000"/>
                </a:solidFill>
                <a:effectLst/>
                <a:latin typeface="Raleway Medium" pitchFamily="2" charset="0"/>
                <a:ea typeface="Arial" panose="020B0604020202020204" pitchFamily="34" charset="0"/>
              </a:rPr>
              <a:t>Cho </a:t>
            </a:r>
            <a:r>
              <a:rPr lang="en-US" sz="1800" dirty="0" err="1">
                <a:solidFill>
                  <a:srgbClr val="000000"/>
                </a:solidFill>
                <a:effectLst/>
                <a:latin typeface="Raleway Medium" pitchFamily="2" charset="0"/>
                <a:ea typeface="Arial" panose="020B0604020202020204" pitchFamily="34" charset="0"/>
              </a:rPr>
              <a:t>át</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tiếng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chim</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trong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rừng</a:t>
            </a:r>
            <a:r>
              <a:rPr lang="en-US" sz="1800" dirty="0">
                <a:latin typeface="Raleway Medium" pitchFamily="2" charset="0"/>
                <a:ea typeface="Arial" panose="020B0604020202020204" pitchFamily="34" charset="0"/>
              </a:rPr>
              <a:t>.</a:t>
            </a:r>
          </a:p>
          <a:p>
            <a:r>
              <a:rPr lang="en-US" sz="1800" dirty="0">
                <a:solidFill>
                  <a:srgbClr val="000000"/>
                </a:solidFill>
                <a:effectLst/>
                <a:latin typeface="Raleway Medium" pitchFamily="2" charset="0"/>
                <a:ea typeface="Arial" panose="020B0604020202020204" pitchFamily="34" charset="0"/>
              </a:rPr>
              <a:t>Cho </a:t>
            </a:r>
            <a:r>
              <a:rPr lang="en-US" sz="1800" dirty="0" err="1">
                <a:solidFill>
                  <a:srgbClr val="000000"/>
                </a:solidFill>
                <a:effectLst/>
                <a:latin typeface="Raleway Medium" pitchFamily="2" charset="0"/>
                <a:ea typeface="Arial" panose="020B0604020202020204" pitchFamily="34" charset="0"/>
              </a:rPr>
              <a:t>tiếng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suối</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reo</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phải</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ngừng</a:t>
            </a:r>
            <a:r>
              <a:rPr lang="en-US" sz="1800" dirty="0">
                <a:solidFill>
                  <a:srgbClr val="000000"/>
                </a:solidFill>
                <a:effectLst/>
                <a:latin typeface="Raleway Medium" pitchFamily="2" charset="0"/>
                <a:ea typeface="Arial" panose="020B0604020202020204" pitchFamily="34" charset="0"/>
              </a:rPr>
              <a:t> Cho </a:t>
            </a:r>
            <a:r>
              <a:rPr lang="en-US" sz="1800" dirty="0" err="1">
                <a:solidFill>
                  <a:srgbClr val="000000"/>
                </a:solidFill>
                <a:effectLst/>
                <a:latin typeface="Raleway Medium" pitchFamily="2" charset="0"/>
                <a:ea typeface="Arial" panose="020B0604020202020204" pitchFamily="34" charset="0"/>
              </a:rPr>
              <a:t>rừng</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xanh</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đón</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chờ</a:t>
            </a:r>
            <a:r>
              <a:rPr lang="en-US" sz="1800" dirty="0">
                <a:solidFill>
                  <a:srgbClr val="000000"/>
                </a:solidFill>
                <a:effectLst/>
                <a:latin typeface="Raleway Medium" pitchFamily="2" charset="0"/>
                <a:ea typeface="Arial" panose="020B0604020202020204" pitchFamily="34" charset="0"/>
              </a:rPr>
              <a:t> ta,</a:t>
            </a:r>
          </a:p>
          <a:p>
            <a:r>
              <a:rPr lang="en-US" sz="1800" dirty="0">
                <a:solidFill>
                  <a:srgbClr val="000000"/>
                </a:solidFill>
                <a:effectLst/>
                <a:latin typeface="Raleway Medium" pitchFamily="2" charset="0"/>
                <a:ea typeface="Arial" panose="020B0604020202020204" pitchFamily="34" charset="0"/>
              </a:rPr>
              <a:t>La </a:t>
            </a:r>
            <a:r>
              <a:rPr lang="en-US" sz="1800" dirty="0" err="1">
                <a:solidFill>
                  <a:srgbClr val="000000"/>
                </a:solidFill>
                <a:effectLst/>
                <a:latin typeface="Raleway Medium" pitchFamily="2" charset="0"/>
                <a:ea typeface="Arial" panose="020B0604020202020204" pitchFamily="34" charset="0"/>
              </a:rPr>
              <a:t>La</a:t>
            </a:r>
            <a:r>
              <a:rPr lang="en-US" sz="1800" dirty="0">
                <a:solidFill>
                  <a:srgbClr val="000000"/>
                </a:solidFill>
                <a:effectLst/>
                <a:latin typeface="Raleway Medium" pitchFamily="2" charset="0"/>
                <a:ea typeface="Arial" panose="020B0604020202020204" pitchFamily="34" charset="0"/>
              </a:rPr>
              <a:t> </a:t>
            </a:r>
            <a:r>
              <a:rPr lang="en-US" sz="1800" dirty="0" err="1">
                <a:solidFill>
                  <a:srgbClr val="000000"/>
                </a:solidFill>
                <a:effectLst/>
                <a:latin typeface="Raleway Medium" pitchFamily="2" charset="0"/>
                <a:ea typeface="Arial" panose="020B0604020202020204" pitchFamily="34" charset="0"/>
              </a:rPr>
              <a:t>La</a:t>
            </a:r>
            <a:r>
              <a:rPr lang="en-US" sz="1800" dirty="0">
                <a:solidFill>
                  <a:srgbClr val="000000"/>
                </a:solidFill>
                <a:effectLst/>
                <a:latin typeface="Raleway Medium" pitchFamily="2" charset="0"/>
                <a:ea typeface="Arial" panose="020B0604020202020204" pitchFamily="34" charset="0"/>
              </a:rPr>
              <a:t> </a:t>
            </a:r>
            <a:endParaRPr lang="en-US" sz="1800" dirty="0">
              <a:effectLst/>
              <a:latin typeface="Raleway Medium" pitchFamily="2" charset="0"/>
              <a:ea typeface="Arial" panose="020B0604020202020204" pitchFamily="34" charset="0"/>
            </a:endParaRPr>
          </a:p>
          <a:p>
            <a:pPr marL="0" lvl="0" indent="0" algn="l" rtl="0">
              <a:spcBef>
                <a:spcPts val="0"/>
              </a:spcBef>
              <a:spcAft>
                <a:spcPts val="0"/>
              </a:spcAft>
              <a:buNone/>
            </a:pPr>
            <a:endParaRPr lang="en-US" sz="1200" dirty="0">
              <a:solidFill>
                <a:schemeClr val="dk1"/>
              </a:solidFill>
              <a:latin typeface="Raleway Medium" panose="020B0603030101060003"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8" name="Google Shape;278;p29"/>
          <p:cNvSpPr txBox="1"/>
          <p:nvPr/>
        </p:nvSpPr>
        <p:spPr>
          <a:xfrm>
            <a:off x="117500" y="2383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latin typeface="Raleway Medium" panose="020B0603030101060003" pitchFamily="34" charset="0"/>
              </a:rPr>
              <a:t>Take Me Out to the Scout Camp</a:t>
            </a:r>
          </a:p>
          <a:p>
            <a:pPr marL="0" lvl="0" indent="0" algn="l" rtl="0">
              <a:spcBef>
                <a:spcPts val="0"/>
              </a:spcBef>
              <a:spcAft>
                <a:spcPts val="0"/>
              </a:spcAft>
              <a:buNone/>
            </a:pPr>
            <a:r>
              <a:rPr lang="en" i="1" dirty="0">
                <a:latin typeface="Raleway Medium" panose="020B0603030101060003" pitchFamily="34" charset="0"/>
              </a:rPr>
              <a:t>(Tune of “Take Me Out to the Ball Game”)</a:t>
            </a:r>
          </a:p>
          <a:p>
            <a:pPr marL="0" lvl="0" indent="0" algn="l" rtl="0">
              <a:spcBef>
                <a:spcPts val="0"/>
              </a:spcBef>
              <a:spcAft>
                <a:spcPts val="0"/>
              </a:spcAft>
              <a:buNone/>
            </a:pPr>
            <a:endParaRPr i="1" dirty="0">
              <a:latin typeface="Raleway Medium" panose="020B0603030101060003" pitchFamily="34" charset="0"/>
            </a:endParaRPr>
          </a:p>
          <a:p>
            <a:pPr lvl="0"/>
            <a:r>
              <a:rPr lang="en-US" dirty="0">
                <a:latin typeface="Raleway Medium" panose="020B0603030101060003" pitchFamily="34" charset="0"/>
              </a:rPr>
              <a:t>Take me out to the Scout Camp,</a:t>
            </a:r>
          </a:p>
          <a:p>
            <a:pPr lvl="0"/>
            <a:r>
              <a:rPr lang="en-US" dirty="0">
                <a:latin typeface="Raleway Medium" panose="020B0603030101060003" pitchFamily="34" charset="0"/>
              </a:rPr>
              <a:t>Take me out with my Troop,</a:t>
            </a:r>
          </a:p>
          <a:p>
            <a:pPr lvl="0"/>
            <a:r>
              <a:rPr lang="en-US" dirty="0">
                <a:latin typeface="Raleway Medium" panose="020B0603030101060003" pitchFamily="34" charset="0"/>
              </a:rPr>
              <a:t>Buy me some goodies and leathercrafts,</a:t>
            </a:r>
          </a:p>
          <a:p>
            <a:pPr lvl="0"/>
            <a:r>
              <a:rPr lang="en-US" dirty="0">
                <a:latin typeface="Raleway Medium" panose="020B0603030101060003" pitchFamily="34" charset="0"/>
              </a:rPr>
              <a:t>I don't care if I ever get back,</a:t>
            </a:r>
          </a:p>
          <a:p>
            <a:pPr lvl="0"/>
            <a:endParaRPr lang="en-US" dirty="0">
              <a:latin typeface="Raleway Medium" panose="020B0603030101060003" pitchFamily="34" charset="0"/>
            </a:endParaRPr>
          </a:p>
          <a:p>
            <a:pPr lvl="0"/>
            <a:r>
              <a:rPr lang="en-US" dirty="0">
                <a:latin typeface="Raleway Medium" panose="020B0603030101060003" pitchFamily="34" charset="0"/>
              </a:rPr>
              <a:t>For it's swim, shoot, climb with the Camp staff</a:t>
            </a:r>
          </a:p>
          <a:p>
            <a:pPr lvl="0"/>
            <a:r>
              <a:rPr lang="en-US" dirty="0">
                <a:latin typeface="Raleway Medium" panose="020B0603030101060003" pitchFamily="34" charset="0"/>
              </a:rPr>
              <a:t>If they're not trained it's a shame</a:t>
            </a:r>
          </a:p>
          <a:p>
            <a:pPr lvl="0"/>
            <a:r>
              <a:rPr lang="en-US" dirty="0">
                <a:latin typeface="Raleway Medium" panose="020B0603030101060003" pitchFamily="34" charset="0"/>
              </a:rPr>
              <a:t>For it's 1, 2, 3 miles you’ll hike</a:t>
            </a:r>
          </a:p>
          <a:p>
            <a:pPr lvl="0"/>
            <a:r>
              <a:rPr lang="en-US" dirty="0">
                <a:latin typeface="Raleway Medium" panose="020B0603030101060003" pitchFamily="34" charset="0"/>
              </a:rPr>
              <a:t>At the old Scout Camp!</a:t>
            </a: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8"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20</a:t>
            </a:r>
            <a:endParaRPr sz="1200" dirty="0">
              <a:latin typeface="Raleway Medium" panose="020B0603030101060003" pitchFamily="34" charset="0"/>
            </a:endParaRPr>
          </a:p>
        </p:txBody>
      </p:sp>
      <p:sp>
        <p:nvSpPr>
          <p:cNvPr id="19"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13</a:t>
            </a:r>
            <a:endParaRPr sz="1200" dirty="0">
              <a:latin typeface="Raleway Medium" panose="020B0603030101060003" pitchFamily="34" charset="0"/>
            </a:endParaRPr>
          </a:p>
        </p:txBody>
      </p:sp>
      <p:sp>
        <p:nvSpPr>
          <p:cNvPr id="20"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20</a:t>
            </a:r>
            <a:endParaRPr sz="1200" dirty="0">
              <a:latin typeface="Raleway Medium" panose="020B0603030101060003" pitchFamily="34" charset="0"/>
            </a:endParaRPr>
          </a:p>
        </p:txBody>
      </p:sp>
      <p:sp>
        <p:nvSpPr>
          <p:cNvPr id="21"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13</a:t>
            </a:r>
            <a:endParaRPr sz="1200" dirty="0">
              <a:latin typeface="Raleway Medium" panose="020B0603030101060003" pitchFamily="34" charset="0"/>
            </a:endParaRPr>
          </a:p>
        </p:txBody>
      </p:sp>
      <p:sp>
        <p:nvSpPr>
          <p:cNvPr id="11" name="Google Shape;278;p29"/>
          <p:cNvSpPr txBox="1"/>
          <p:nvPr/>
        </p:nvSpPr>
        <p:spPr>
          <a:xfrm>
            <a:off x="117500" y="5281354"/>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latin typeface="Raleway Medium" panose="020B0603030101060003" pitchFamily="34" charset="0"/>
              </a:rPr>
              <a:t>Take Me Out to the Scout Camp</a:t>
            </a:r>
          </a:p>
          <a:p>
            <a:pPr marL="0" lvl="0" indent="0" algn="l" rtl="0">
              <a:spcBef>
                <a:spcPts val="0"/>
              </a:spcBef>
              <a:spcAft>
                <a:spcPts val="0"/>
              </a:spcAft>
              <a:buNone/>
            </a:pPr>
            <a:r>
              <a:rPr lang="en" i="1" dirty="0">
                <a:latin typeface="Raleway Medium" panose="020B0603030101060003" pitchFamily="34" charset="0"/>
              </a:rPr>
              <a:t>(Tune of “Take Me Out to the Ball Game”)</a:t>
            </a:r>
          </a:p>
          <a:p>
            <a:pPr marL="0" lvl="0" indent="0" algn="l" rtl="0">
              <a:spcBef>
                <a:spcPts val="0"/>
              </a:spcBef>
              <a:spcAft>
                <a:spcPts val="0"/>
              </a:spcAft>
              <a:buNone/>
            </a:pPr>
            <a:endParaRPr i="1" dirty="0">
              <a:latin typeface="Raleway Medium" panose="020B0603030101060003" pitchFamily="34" charset="0"/>
            </a:endParaRPr>
          </a:p>
          <a:p>
            <a:pPr lvl="0"/>
            <a:r>
              <a:rPr lang="en-US" dirty="0">
                <a:latin typeface="Raleway Medium" panose="020B0603030101060003" pitchFamily="34" charset="0"/>
              </a:rPr>
              <a:t>Take me out to the Scout Camp,</a:t>
            </a:r>
          </a:p>
          <a:p>
            <a:pPr lvl="0"/>
            <a:r>
              <a:rPr lang="en-US" dirty="0">
                <a:latin typeface="Raleway Medium" panose="020B0603030101060003" pitchFamily="34" charset="0"/>
              </a:rPr>
              <a:t>Take me out with my Troop,</a:t>
            </a:r>
          </a:p>
          <a:p>
            <a:pPr lvl="0"/>
            <a:r>
              <a:rPr lang="en-US" dirty="0">
                <a:latin typeface="Raleway Medium" panose="020B0603030101060003" pitchFamily="34" charset="0"/>
              </a:rPr>
              <a:t>Buy me some goodies and leathercrafts,</a:t>
            </a:r>
          </a:p>
          <a:p>
            <a:pPr lvl="0"/>
            <a:r>
              <a:rPr lang="en-US" dirty="0">
                <a:latin typeface="Raleway Medium" panose="020B0603030101060003" pitchFamily="34" charset="0"/>
              </a:rPr>
              <a:t>I don't care if I ever get back,</a:t>
            </a:r>
          </a:p>
          <a:p>
            <a:pPr lvl="0"/>
            <a:endParaRPr lang="en-US" dirty="0">
              <a:latin typeface="Raleway Medium" panose="020B0603030101060003" pitchFamily="34" charset="0"/>
            </a:endParaRPr>
          </a:p>
          <a:p>
            <a:pPr lvl="0"/>
            <a:r>
              <a:rPr lang="en-US" dirty="0">
                <a:latin typeface="Raleway Medium" panose="020B0603030101060003" pitchFamily="34" charset="0"/>
              </a:rPr>
              <a:t>For it's swim, shoot, climb with the Camp staff</a:t>
            </a:r>
          </a:p>
          <a:p>
            <a:pPr lvl="0"/>
            <a:r>
              <a:rPr lang="en-US" dirty="0">
                <a:latin typeface="Raleway Medium" panose="020B0603030101060003" pitchFamily="34" charset="0"/>
              </a:rPr>
              <a:t>If they're not trained it's a shame</a:t>
            </a:r>
          </a:p>
          <a:p>
            <a:pPr lvl="0"/>
            <a:r>
              <a:rPr lang="en-US" dirty="0">
                <a:latin typeface="Raleway Medium" panose="020B0603030101060003" pitchFamily="34" charset="0"/>
              </a:rPr>
              <a:t>For it's 1, 2, 3 miles you’ll hike</a:t>
            </a:r>
          </a:p>
          <a:p>
            <a:pPr lvl="0"/>
            <a:r>
              <a:rPr lang="en-US" dirty="0">
                <a:latin typeface="Raleway Medium" panose="020B0603030101060003" pitchFamily="34" charset="0"/>
              </a:rPr>
              <a:t>At the old Scout Camp!</a:t>
            </a:r>
          </a:p>
        </p:txBody>
      </p:sp>
      <p:sp>
        <p:nvSpPr>
          <p:cNvPr id="15" name="Google Shape;306;p31">
            <a:extLst>
              <a:ext uri="{FF2B5EF4-FFF2-40B4-BE49-F238E27FC236}">
                <a16:creationId xmlns:a16="http://schemas.microsoft.com/office/drawing/2014/main" id="{9355D23F-E6D7-4AD3-9EBC-3FE127CC654C}"/>
              </a:ext>
            </a:extLst>
          </p:cNvPr>
          <p:cNvSpPr txBox="1"/>
          <p:nvPr/>
        </p:nvSpPr>
        <p:spPr>
          <a:xfrm>
            <a:off x="3989202" y="238300"/>
            <a:ext cx="3665700" cy="4108800"/>
          </a:xfrm>
          <a:prstGeom prst="rect">
            <a:avLst/>
          </a:prstGeom>
          <a:noFill/>
          <a:ln>
            <a:noFill/>
          </a:ln>
        </p:spPr>
        <p:txBody>
          <a:bodyPr spcFirstLastPara="1" wrap="square" lIns="91425" tIns="91425" rIns="91425" bIns="91425" anchor="t" anchorCtr="0">
            <a:noAutofit/>
          </a:bodyPr>
          <a:lstStyle/>
          <a:p>
            <a:pPr algn="l" fontAlgn="base"/>
            <a:r>
              <a:rPr lang="vi-VN" sz="1500" b="1" i="0" dirty="0">
                <a:solidFill>
                  <a:srgbClr val="0C0C0C"/>
                </a:solidFill>
                <a:effectLst/>
                <a:latin typeface="Raleway Medium" pitchFamily="2" charset="0"/>
              </a:rPr>
              <a:t>BỐN PHƯƠNG TRỜI</a:t>
            </a:r>
            <a:endParaRPr lang="en-US" sz="1500" b="1" i="0" dirty="0">
              <a:solidFill>
                <a:srgbClr val="0C0C0C"/>
              </a:solidFill>
              <a:effectLst/>
              <a:latin typeface="Raleway Medium" pitchFamily="2" charset="0"/>
            </a:endParaRPr>
          </a:p>
          <a:p>
            <a:pPr algn="l" fontAlgn="base"/>
            <a:endParaRPr lang="vi-VN" sz="1500" b="1" i="0" dirty="0">
              <a:solidFill>
                <a:srgbClr val="0C0C0C"/>
              </a:solidFill>
              <a:effectLst/>
              <a:latin typeface="Raleway Medium" pitchFamily="2" charset="0"/>
            </a:endParaRPr>
          </a:p>
          <a:p>
            <a:pPr algn="l" fontAlgn="base"/>
            <a:r>
              <a:rPr lang="vi-VN" sz="1500" b="0" i="0" dirty="0">
                <a:solidFill>
                  <a:srgbClr val="0C0C0C"/>
                </a:solidFill>
                <a:effectLst/>
                <a:latin typeface="Raleway Medium" pitchFamily="2" charset="0"/>
              </a:rPr>
              <a:t>Bốn Phương Trời Ta Về Đây Chung Vui</a:t>
            </a:r>
          </a:p>
          <a:p>
            <a:pPr algn="l" fontAlgn="base"/>
            <a:r>
              <a:rPr lang="vi-VN" sz="1500" b="0" i="0" dirty="0">
                <a:solidFill>
                  <a:srgbClr val="0C0C0C"/>
                </a:solidFill>
                <a:effectLst/>
                <a:latin typeface="Raleway Medium" pitchFamily="2" charset="0"/>
              </a:rPr>
              <a:t>Không phân chia giọng nói tiếng cười</a:t>
            </a:r>
          </a:p>
          <a:p>
            <a:pPr algn="l" fontAlgn="base"/>
            <a:r>
              <a:rPr lang="vi-VN" sz="1500" b="0" i="0" dirty="0">
                <a:solidFill>
                  <a:srgbClr val="0C0C0C"/>
                </a:solidFill>
                <a:effectLst/>
                <a:latin typeface="Raleway Medium" pitchFamily="2" charset="0"/>
              </a:rPr>
              <a:t>Cùng nắm tay ta kết đoàn thân ái</a:t>
            </a:r>
          </a:p>
          <a:p>
            <a:pPr algn="l" fontAlgn="base"/>
            <a:r>
              <a:rPr lang="vi-VN" sz="1500" b="0" i="0" dirty="0">
                <a:solidFill>
                  <a:srgbClr val="0C0C0C"/>
                </a:solidFill>
                <a:effectLst/>
                <a:latin typeface="Raleway Medium" pitchFamily="2" charset="0"/>
              </a:rPr>
              <a:t>Trao cho nhau những lời thiết tha</a:t>
            </a:r>
          </a:p>
          <a:p>
            <a:pPr algn="l" fontAlgn="base"/>
            <a:r>
              <a:rPr lang="vi-VN" sz="1500" b="0" i="0" dirty="0">
                <a:solidFill>
                  <a:srgbClr val="0C0C0C"/>
                </a:solidFill>
                <a:effectLst/>
                <a:latin typeface="Raleway Medium" pitchFamily="2" charset="0"/>
              </a:rPr>
              <a:t>Trao cho nhau những lời thiết tha</a:t>
            </a:r>
          </a:p>
          <a:p>
            <a:pPr algn="l" fontAlgn="base"/>
            <a:r>
              <a:rPr lang="vi-VN" sz="1500" b="0" i="0" dirty="0">
                <a:solidFill>
                  <a:srgbClr val="0C0C0C"/>
                </a:solidFill>
                <a:effectLst/>
                <a:latin typeface="Raleway Medium" pitchFamily="2" charset="0"/>
              </a:rPr>
              <a:t>Bốn Phương Trời Ta Về Đây Chung Vui</a:t>
            </a:r>
          </a:p>
          <a:p>
            <a:pPr algn="l" fontAlgn="base"/>
            <a:r>
              <a:rPr lang="vi-VN" sz="1500" b="0" i="0" dirty="0">
                <a:solidFill>
                  <a:srgbClr val="0C0C0C"/>
                </a:solidFill>
                <a:effectLst/>
                <a:latin typeface="Raleway Medium" pitchFamily="2" charset="0"/>
              </a:rPr>
              <a:t>Không phân chia giọng nói tiếng cười</a:t>
            </a:r>
          </a:p>
          <a:p>
            <a:pPr algn="l" fontAlgn="base"/>
            <a:r>
              <a:rPr lang="vi-VN" sz="1500" b="0" i="0" dirty="0">
                <a:solidFill>
                  <a:srgbClr val="0C0C0C"/>
                </a:solidFill>
                <a:effectLst/>
                <a:latin typeface="Raleway Medium" pitchFamily="2" charset="0"/>
              </a:rPr>
              <a:t>Cùng nắm tay ta kết đoàn thân ái</a:t>
            </a:r>
          </a:p>
          <a:p>
            <a:pPr algn="l" fontAlgn="base"/>
            <a:r>
              <a:rPr lang="vi-VN" sz="1500" b="0" i="0" dirty="0">
                <a:solidFill>
                  <a:srgbClr val="0C0C0C"/>
                </a:solidFill>
                <a:effectLst/>
                <a:latin typeface="Raleway Medium" pitchFamily="2" charset="0"/>
              </a:rPr>
              <a:t>Trao cho nhau những lời thiết tha</a:t>
            </a:r>
          </a:p>
          <a:p>
            <a:pPr algn="l" fontAlgn="base"/>
            <a:r>
              <a:rPr lang="vi-VN" sz="1500" b="0" i="0" dirty="0">
                <a:solidFill>
                  <a:srgbClr val="0C0C0C"/>
                </a:solidFill>
                <a:effectLst/>
                <a:latin typeface="Raleway Medium" pitchFamily="2" charset="0"/>
              </a:rPr>
              <a:t>Trao cho nhau những lời thiết</a:t>
            </a:r>
          </a:p>
        </p:txBody>
      </p:sp>
      <p:sp>
        <p:nvSpPr>
          <p:cNvPr id="16" name="Google Shape;306;p31">
            <a:extLst>
              <a:ext uri="{FF2B5EF4-FFF2-40B4-BE49-F238E27FC236}">
                <a16:creationId xmlns:a16="http://schemas.microsoft.com/office/drawing/2014/main" id="{4AE3DE3A-FDF3-464E-A644-84CD53C90349}"/>
              </a:ext>
            </a:extLst>
          </p:cNvPr>
          <p:cNvSpPr txBox="1"/>
          <p:nvPr/>
        </p:nvSpPr>
        <p:spPr>
          <a:xfrm>
            <a:off x="3989202" y="5284127"/>
            <a:ext cx="3665700" cy="4108800"/>
          </a:xfrm>
          <a:prstGeom prst="rect">
            <a:avLst/>
          </a:prstGeom>
          <a:noFill/>
          <a:ln>
            <a:noFill/>
          </a:ln>
        </p:spPr>
        <p:txBody>
          <a:bodyPr spcFirstLastPara="1" wrap="square" lIns="91425" tIns="91425" rIns="91425" bIns="91425" anchor="t" anchorCtr="0">
            <a:noAutofit/>
          </a:bodyPr>
          <a:lstStyle/>
          <a:p>
            <a:pPr algn="l" fontAlgn="base"/>
            <a:r>
              <a:rPr lang="vi-VN" sz="1500" b="1" i="0" dirty="0">
                <a:solidFill>
                  <a:srgbClr val="0C0C0C"/>
                </a:solidFill>
                <a:effectLst/>
                <a:latin typeface="Raleway Medium" pitchFamily="2" charset="0"/>
              </a:rPr>
              <a:t>BỐN PHƯƠNG TRỜI</a:t>
            </a:r>
            <a:endParaRPr lang="en-US" sz="1500" b="1" i="0" dirty="0">
              <a:solidFill>
                <a:srgbClr val="0C0C0C"/>
              </a:solidFill>
              <a:effectLst/>
              <a:latin typeface="Raleway Medium" pitchFamily="2" charset="0"/>
            </a:endParaRPr>
          </a:p>
          <a:p>
            <a:pPr algn="l" fontAlgn="base"/>
            <a:endParaRPr lang="vi-VN" sz="1500" b="1" i="0" dirty="0">
              <a:solidFill>
                <a:srgbClr val="0C0C0C"/>
              </a:solidFill>
              <a:effectLst/>
              <a:latin typeface="Raleway Medium" pitchFamily="2" charset="0"/>
            </a:endParaRPr>
          </a:p>
          <a:p>
            <a:pPr algn="l" fontAlgn="base"/>
            <a:r>
              <a:rPr lang="vi-VN" sz="1500" b="0" i="0" dirty="0">
                <a:solidFill>
                  <a:srgbClr val="0C0C0C"/>
                </a:solidFill>
                <a:effectLst/>
                <a:latin typeface="Raleway Medium" pitchFamily="2" charset="0"/>
              </a:rPr>
              <a:t>Bốn Phương Trời Ta Về Đây Chung Vui</a:t>
            </a:r>
          </a:p>
          <a:p>
            <a:pPr algn="l" fontAlgn="base"/>
            <a:r>
              <a:rPr lang="vi-VN" sz="1500" b="0" i="0" dirty="0">
                <a:solidFill>
                  <a:srgbClr val="0C0C0C"/>
                </a:solidFill>
                <a:effectLst/>
                <a:latin typeface="Raleway Medium" pitchFamily="2" charset="0"/>
              </a:rPr>
              <a:t>Không phân chia giọng nói tiếng cười</a:t>
            </a:r>
          </a:p>
          <a:p>
            <a:pPr algn="l" fontAlgn="base"/>
            <a:r>
              <a:rPr lang="vi-VN" sz="1500" b="0" i="0" dirty="0">
                <a:solidFill>
                  <a:srgbClr val="0C0C0C"/>
                </a:solidFill>
                <a:effectLst/>
                <a:latin typeface="Raleway Medium" pitchFamily="2" charset="0"/>
              </a:rPr>
              <a:t>Cùng nắm tay ta kết đoàn thân ái</a:t>
            </a:r>
          </a:p>
          <a:p>
            <a:pPr algn="l" fontAlgn="base"/>
            <a:r>
              <a:rPr lang="vi-VN" sz="1500" b="0" i="0" dirty="0">
                <a:solidFill>
                  <a:srgbClr val="0C0C0C"/>
                </a:solidFill>
                <a:effectLst/>
                <a:latin typeface="Raleway Medium" pitchFamily="2" charset="0"/>
              </a:rPr>
              <a:t>Trao cho nhau những lời thiết tha</a:t>
            </a:r>
          </a:p>
          <a:p>
            <a:pPr algn="l" fontAlgn="base"/>
            <a:r>
              <a:rPr lang="vi-VN" sz="1500" b="0" i="0" dirty="0">
                <a:solidFill>
                  <a:srgbClr val="0C0C0C"/>
                </a:solidFill>
                <a:effectLst/>
                <a:latin typeface="Raleway Medium" pitchFamily="2" charset="0"/>
              </a:rPr>
              <a:t>Trao cho nhau những lời thiết tha</a:t>
            </a:r>
          </a:p>
          <a:p>
            <a:pPr algn="l" fontAlgn="base"/>
            <a:r>
              <a:rPr lang="vi-VN" sz="1500" b="0" i="0" dirty="0">
                <a:solidFill>
                  <a:srgbClr val="0C0C0C"/>
                </a:solidFill>
                <a:effectLst/>
                <a:latin typeface="Raleway Medium" pitchFamily="2" charset="0"/>
              </a:rPr>
              <a:t>Bốn Phương Trời Ta Về Đây Chung Vui</a:t>
            </a:r>
          </a:p>
          <a:p>
            <a:pPr algn="l" fontAlgn="base"/>
            <a:r>
              <a:rPr lang="vi-VN" sz="1500" b="0" i="0" dirty="0">
                <a:solidFill>
                  <a:srgbClr val="0C0C0C"/>
                </a:solidFill>
                <a:effectLst/>
                <a:latin typeface="Raleway Medium" pitchFamily="2" charset="0"/>
              </a:rPr>
              <a:t>Không phân chia giọng nói tiếng cười</a:t>
            </a:r>
          </a:p>
          <a:p>
            <a:pPr algn="l" fontAlgn="base"/>
            <a:r>
              <a:rPr lang="vi-VN" sz="1500" b="0" i="0" dirty="0">
                <a:solidFill>
                  <a:srgbClr val="0C0C0C"/>
                </a:solidFill>
                <a:effectLst/>
                <a:latin typeface="Raleway Medium" pitchFamily="2" charset="0"/>
              </a:rPr>
              <a:t>Cùng nắm tay ta kết đoàn thân ái</a:t>
            </a:r>
          </a:p>
          <a:p>
            <a:pPr algn="l" fontAlgn="base"/>
            <a:r>
              <a:rPr lang="vi-VN" sz="1500" b="0" i="0" dirty="0">
                <a:solidFill>
                  <a:srgbClr val="0C0C0C"/>
                </a:solidFill>
                <a:effectLst/>
                <a:latin typeface="Raleway Medium" pitchFamily="2" charset="0"/>
              </a:rPr>
              <a:t>Trao cho nhau những lời thiết tha</a:t>
            </a:r>
          </a:p>
          <a:p>
            <a:pPr algn="l" fontAlgn="base"/>
            <a:r>
              <a:rPr lang="vi-VN" sz="1500" b="0" i="0" dirty="0">
                <a:solidFill>
                  <a:srgbClr val="0C0C0C"/>
                </a:solidFill>
                <a:effectLst/>
                <a:latin typeface="Raleway Medium" pitchFamily="2" charset="0"/>
              </a:rPr>
              <a:t>Trao cho nhau những lời thiết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6" name="Google Shape;286;p30"/>
          <p:cNvSpPr txBox="1"/>
          <p:nvPr/>
        </p:nvSpPr>
        <p:spPr>
          <a:xfrm>
            <a:off x="228600" y="363355"/>
            <a:ext cx="3665700" cy="43527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600" b="1" i="0" dirty="0" err="1">
                <a:solidFill>
                  <a:srgbClr val="333333"/>
                </a:solidFill>
                <a:effectLst/>
                <a:latin typeface="Raleway Medium" pitchFamily="2" charset="0"/>
              </a:rPr>
              <a:t>Nhà</a:t>
            </a:r>
            <a:r>
              <a:rPr lang="en-US" sz="1600" b="1" i="0" dirty="0">
                <a:solidFill>
                  <a:srgbClr val="333333"/>
                </a:solidFill>
                <a:effectLst/>
                <a:latin typeface="Raleway Medium" pitchFamily="2" charset="0"/>
              </a:rPr>
              <a:t> </a:t>
            </a:r>
            <a:r>
              <a:rPr lang="en-US" sz="1600" b="1" i="0" dirty="0" err="1">
                <a:solidFill>
                  <a:srgbClr val="333333"/>
                </a:solidFill>
                <a:effectLst/>
                <a:latin typeface="Raleway Medium" pitchFamily="2" charset="0"/>
              </a:rPr>
              <a:t>Của</a:t>
            </a:r>
            <a:r>
              <a:rPr lang="en-US" sz="1600" b="1" i="0" dirty="0">
                <a:solidFill>
                  <a:srgbClr val="333333"/>
                </a:solidFill>
                <a:effectLst/>
                <a:latin typeface="Raleway Medium" pitchFamily="2" charset="0"/>
              </a:rPr>
              <a:t> Ta</a:t>
            </a:r>
          </a:p>
          <a:p>
            <a:pPr marL="0" lvl="0" indent="0" algn="l" rtl="0">
              <a:spcBef>
                <a:spcPts val="0"/>
              </a:spcBef>
              <a:spcAft>
                <a:spcPts val="0"/>
              </a:spcAft>
              <a:buClr>
                <a:schemeClr val="dk1"/>
              </a:buClr>
              <a:buSzPts val="1100"/>
              <a:buFont typeface="Arial"/>
              <a:buNone/>
            </a:pPr>
            <a:endParaRPr lang="en-US" sz="1600" dirty="0">
              <a:solidFill>
                <a:srgbClr val="333333"/>
              </a:solidFill>
              <a:latin typeface="Raleway Medium" pitchFamily="2" charset="0"/>
            </a:endParaRPr>
          </a:p>
          <a:p>
            <a:pPr marL="0" lvl="0" indent="0" algn="l" rtl="0">
              <a:spcBef>
                <a:spcPts val="0"/>
              </a:spcBef>
              <a:spcAft>
                <a:spcPts val="0"/>
              </a:spcAft>
              <a:buClr>
                <a:schemeClr val="dk1"/>
              </a:buClr>
              <a:buSzPts val="1100"/>
              <a:buFont typeface="Arial"/>
              <a:buNone/>
            </a:pPr>
            <a:r>
              <a:rPr lang="vi-VN" sz="1600" b="0" i="0" dirty="0">
                <a:solidFill>
                  <a:srgbClr val="333333"/>
                </a:solidFill>
                <a:effectLst/>
                <a:latin typeface="Raleway Medium" pitchFamily="2" charset="0"/>
              </a:rPr>
              <a:t>Cái nhà là nhà của ta</a:t>
            </a:r>
            <a:br>
              <a:rPr lang="vi-VN" sz="1600" dirty="0">
                <a:latin typeface="Raleway Medium" pitchFamily="2" charset="0"/>
              </a:rPr>
            </a:br>
            <a:r>
              <a:rPr lang="vi-VN" sz="1600" b="0" i="0" dirty="0">
                <a:solidFill>
                  <a:srgbClr val="333333"/>
                </a:solidFill>
                <a:effectLst/>
                <a:latin typeface="Raleway Medium" pitchFamily="2" charset="0"/>
              </a:rPr>
              <a:t>Công khó ông cha lập ra</a:t>
            </a:r>
            <a:br>
              <a:rPr lang="vi-VN" sz="1600" dirty="0">
                <a:latin typeface="Raleway Medium" pitchFamily="2" charset="0"/>
              </a:rPr>
            </a:br>
            <a:r>
              <a:rPr lang="vi-VN" sz="1600" b="0" i="0" dirty="0">
                <a:solidFill>
                  <a:srgbClr val="333333"/>
                </a:solidFill>
                <a:effectLst/>
                <a:latin typeface="Raleway Medium" pitchFamily="2" charset="0"/>
              </a:rPr>
              <a:t>Cháu con phải gìn giữ lấy</a:t>
            </a:r>
            <a:br>
              <a:rPr lang="vi-VN" sz="1600" dirty="0">
                <a:latin typeface="Raleway Medium" pitchFamily="2" charset="0"/>
              </a:rPr>
            </a:br>
            <a:r>
              <a:rPr lang="vi-VN" sz="1600" b="0" i="0" dirty="0">
                <a:solidFill>
                  <a:srgbClr val="333333"/>
                </a:solidFill>
                <a:effectLst/>
                <a:latin typeface="Raleway Medium" pitchFamily="2" charset="0"/>
              </a:rPr>
              <a:t>Muôn năm với nước non nhà</a:t>
            </a:r>
            <a:br>
              <a:rPr lang="vi-VN" sz="1600" dirty="0">
                <a:latin typeface="Raleway Medium" pitchFamily="2" charset="0"/>
              </a:rPr>
            </a:br>
            <a:r>
              <a:rPr lang="vi-VN" sz="1600" b="0" i="0" dirty="0">
                <a:solidFill>
                  <a:srgbClr val="333333"/>
                </a:solidFill>
                <a:effectLst/>
                <a:latin typeface="Raleway Medium" pitchFamily="2" charset="0"/>
              </a:rPr>
              <a:t>Xóm làng là làng của ta</a:t>
            </a:r>
            <a:br>
              <a:rPr lang="vi-VN" sz="1600" dirty="0">
                <a:latin typeface="Raleway Medium" pitchFamily="2" charset="0"/>
              </a:rPr>
            </a:br>
            <a:r>
              <a:rPr lang="vi-VN" sz="1600" b="0" i="0" dirty="0">
                <a:solidFill>
                  <a:srgbClr val="333333"/>
                </a:solidFill>
                <a:effectLst/>
                <a:latin typeface="Raleway Medium" pitchFamily="2" charset="0"/>
              </a:rPr>
              <a:t>Xương máu ông cha làm ra</a:t>
            </a:r>
            <a:br>
              <a:rPr lang="vi-VN" sz="1600" dirty="0">
                <a:latin typeface="Raleway Medium" pitchFamily="2" charset="0"/>
              </a:rPr>
            </a:br>
            <a:r>
              <a:rPr lang="vi-VN" sz="1600" b="0" i="0" dirty="0">
                <a:solidFill>
                  <a:srgbClr val="333333"/>
                </a:solidFill>
                <a:effectLst/>
                <a:latin typeface="Raleway Medium" pitchFamily="2" charset="0"/>
              </a:rPr>
              <a:t>Chúng ta phải gìn giữ lấy</a:t>
            </a:r>
            <a:br>
              <a:rPr lang="vi-VN" sz="1600" dirty="0">
                <a:latin typeface="Raleway Medium" pitchFamily="2" charset="0"/>
              </a:rPr>
            </a:br>
            <a:r>
              <a:rPr lang="vi-VN" sz="1600" b="0" i="0" dirty="0">
                <a:solidFill>
                  <a:srgbClr val="333333"/>
                </a:solidFill>
                <a:effectLst/>
                <a:latin typeface="Raleway Medium" pitchFamily="2" charset="0"/>
              </a:rPr>
              <a:t>Muôn năm với nước non nhà</a:t>
            </a:r>
            <a:endParaRPr sz="1200" i="1" dirty="0">
              <a:latin typeface="Raleway Medium" pitchFamily="2" charset="0"/>
            </a:endParaRPr>
          </a:p>
        </p:txBody>
      </p:sp>
      <p:sp>
        <p:nvSpPr>
          <p:cNvPr id="292" name="Google Shape;292;p30"/>
          <p:cNvSpPr txBox="1"/>
          <p:nvPr/>
        </p:nvSpPr>
        <p:spPr>
          <a:xfrm>
            <a:off x="3900638" y="229422"/>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dk1"/>
                </a:solidFill>
                <a:latin typeface="Raleway Medium" panose="020B0603030101060003" pitchFamily="34" charset="0"/>
              </a:rPr>
              <a:t>Little Red Wagon</a:t>
            </a:r>
            <a:endParaRPr sz="1600" b="1" dirty="0">
              <a:solidFill>
                <a:schemeClr val="dk1"/>
              </a:solidFill>
              <a:latin typeface="Raleway Medium" panose="020B0603030101060003" pitchFamily="34" charset="0"/>
            </a:endParaRPr>
          </a:p>
          <a:p>
            <a:pPr marL="0" lvl="0" indent="0" algn="l" rtl="0">
              <a:spcBef>
                <a:spcPts val="0"/>
              </a:spcBef>
              <a:spcAft>
                <a:spcPts val="0"/>
              </a:spcAft>
              <a:buNone/>
            </a:pPr>
            <a:endParaRPr lang="en" sz="1600" dirty="0">
              <a:solidFill>
                <a:schemeClr val="dk1"/>
              </a:solidFill>
              <a:latin typeface="Raleway Medium" panose="020B0603030101060003" pitchFamily="34" charset="0"/>
            </a:endParaRPr>
          </a:p>
          <a:p>
            <a:pPr marL="0" lvl="0" indent="0" algn="l" rtl="0">
              <a:spcBef>
                <a:spcPts val="0"/>
              </a:spcBef>
              <a:spcAft>
                <a:spcPts val="0"/>
              </a:spcAft>
              <a:buNone/>
            </a:pPr>
            <a:r>
              <a:rPr lang="en" sz="1600" dirty="0">
                <a:solidFill>
                  <a:schemeClr val="dk1"/>
                </a:solidFill>
                <a:latin typeface="Raleway Medium" panose="020B0603030101060003" pitchFamily="34" charset="0"/>
              </a:rPr>
              <a:t>You can’t ride in my little red wagon!</a:t>
            </a:r>
          </a:p>
          <a:p>
            <a:pPr marL="0" lvl="0" indent="0" algn="l" rtl="0">
              <a:spcBef>
                <a:spcPts val="0"/>
              </a:spcBef>
              <a:spcAft>
                <a:spcPts val="0"/>
              </a:spcAft>
              <a:buNone/>
            </a:pPr>
            <a:r>
              <a:rPr lang="en" sz="1600" dirty="0">
                <a:solidFill>
                  <a:schemeClr val="dk1"/>
                </a:solidFill>
                <a:latin typeface="Raleway Medium" panose="020B0603030101060003" pitchFamily="34" charset="0"/>
              </a:rPr>
              <a:t>The front wheel’s broken and the axle’s draggin’!</a:t>
            </a:r>
            <a:endParaRPr sz="1600" dirty="0">
              <a:solidFill>
                <a:schemeClr val="dk1"/>
              </a:solidFill>
              <a:latin typeface="Raleway Medium" panose="020B0603030101060003" pitchFamily="34" charset="0"/>
            </a:endParaRPr>
          </a:p>
          <a:p>
            <a:pPr marL="0" lvl="0" indent="0" algn="l" rtl="0">
              <a:spcBef>
                <a:spcPts val="0"/>
              </a:spcBef>
              <a:spcAft>
                <a:spcPts val="0"/>
              </a:spcAft>
              <a:buNone/>
            </a:pPr>
            <a:r>
              <a:rPr lang="en" sz="1600" dirty="0">
                <a:solidFill>
                  <a:schemeClr val="dk1"/>
                </a:solidFill>
                <a:latin typeface="Raleway Medium" panose="020B0603030101060003" pitchFamily="34" charset="0"/>
              </a:rPr>
              <a:t>Chug, chug, put it in reverse!</a:t>
            </a:r>
          </a:p>
          <a:p>
            <a:pPr marL="0" lvl="0" indent="0" algn="l" rtl="0">
              <a:spcBef>
                <a:spcPts val="0"/>
              </a:spcBef>
              <a:spcAft>
                <a:spcPts val="0"/>
              </a:spcAft>
              <a:buNone/>
            </a:pPr>
            <a:r>
              <a:rPr lang="en" sz="1600" dirty="0">
                <a:solidFill>
                  <a:schemeClr val="dk1"/>
                </a:solidFill>
                <a:latin typeface="Raleway Medium" panose="020B0603030101060003" pitchFamily="34" charset="0"/>
              </a:rPr>
              <a:t>Next verse, same as the first, but a whole lot louder and </a:t>
            </a:r>
          </a:p>
          <a:p>
            <a:pPr marL="0" lvl="0" indent="0" algn="l" rtl="0">
              <a:spcBef>
                <a:spcPts val="0"/>
              </a:spcBef>
              <a:spcAft>
                <a:spcPts val="0"/>
              </a:spcAft>
              <a:buNone/>
            </a:pPr>
            <a:r>
              <a:rPr lang="en" sz="1600" dirty="0">
                <a:solidFill>
                  <a:schemeClr val="dk1"/>
                </a:solidFill>
                <a:latin typeface="Raleway Medium" panose="020B0603030101060003" pitchFamily="34" charset="0"/>
              </a:rPr>
              <a:t>a whole lot worse!</a:t>
            </a:r>
            <a:endParaRPr sz="1600" dirty="0">
              <a:solidFill>
                <a:schemeClr val="dk1"/>
              </a:solidFill>
              <a:latin typeface="Raleway Medium" panose="020B0603030101060003" pitchFamily="34" charset="0"/>
            </a:endParaRPr>
          </a:p>
          <a:p>
            <a:pPr marL="0" lvl="0" indent="0" algn="l" rtl="0">
              <a:spcBef>
                <a:spcPts val="0"/>
              </a:spcBef>
              <a:spcAft>
                <a:spcPts val="0"/>
              </a:spcAft>
              <a:buNone/>
            </a:pPr>
            <a:endParaRPr lang="en" sz="1600" i="1" dirty="0">
              <a:solidFill>
                <a:schemeClr val="dk1"/>
              </a:solidFill>
              <a:latin typeface="Raleway Medium" panose="020B0603030101060003" pitchFamily="34" charset="0"/>
            </a:endParaRPr>
          </a:p>
          <a:p>
            <a:pPr marL="0" lvl="0" indent="0" algn="l" rtl="0">
              <a:spcBef>
                <a:spcPts val="0"/>
              </a:spcBef>
              <a:spcAft>
                <a:spcPts val="0"/>
              </a:spcAft>
              <a:buNone/>
            </a:pPr>
            <a:r>
              <a:rPr lang="en" sz="1600" i="1" dirty="0">
                <a:solidFill>
                  <a:schemeClr val="dk1"/>
                </a:solidFill>
                <a:latin typeface="Raleway Medium" panose="020B0603030101060003" pitchFamily="34" charset="0"/>
              </a:rPr>
              <a:t>(Repeat, getting louder and louder each time)</a:t>
            </a:r>
            <a:endParaRPr sz="1600" b="1" i="1" dirty="0">
              <a:solidFill>
                <a:schemeClr val="dk1"/>
              </a:solidFill>
              <a:latin typeface="Raleway Medium" panose="020B0603030101060003" pitchFamily="34" charset="0"/>
            </a:endParaRP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14</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19</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14</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19</a:t>
            </a:r>
            <a:endParaRPr sz="1200" dirty="0">
              <a:latin typeface="Raleway Medium" panose="020B0603030101060003" pitchFamily="34" charset="0"/>
            </a:endParaRPr>
          </a:p>
        </p:txBody>
      </p:sp>
      <p:sp>
        <p:nvSpPr>
          <p:cNvPr id="11" name="Google Shape;292;p30"/>
          <p:cNvSpPr txBox="1"/>
          <p:nvPr/>
        </p:nvSpPr>
        <p:spPr>
          <a:xfrm>
            <a:off x="3900638" y="5255557"/>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solidFill>
                  <a:schemeClr val="dk1"/>
                </a:solidFill>
                <a:latin typeface="Raleway Medium" panose="020B0603030101060003" pitchFamily="34" charset="0"/>
              </a:rPr>
              <a:t>Little Red Wagon</a:t>
            </a:r>
            <a:endParaRPr sz="1600" b="1" dirty="0">
              <a:solidFill>
                <a:schemeClr val="dk1"/>
              </a:solidFill>
              <a:latin typeface="Raleway Medium" panose="020B0603030101060003" pitchFamily="34" charset="0"/>
            </a:endParaRPr>
          </a:p>
          <a:p>
            <a:pPr marL="0" lvl="0" indent="0" algn="l" rtl="0">
              <a:spcBef>
                <a:spcPts val="0"/>
              </a:spcBef>
              <a:spcAft>
                <a:spcPts val="0"/>
              </a:spcAft>
              <a:buNone/>
            </a:pPr>
            <a:endParaRPr lang="en" sz="1600" dirty="0">
              <a:solidFill>
                <a:schemeClr val="dk1"/>
              </a:solidFill>
              <a:latin typeface="Raleway Medium" panose="020B0603030101060003" pitchFamily="34" charset="0"/>
            </a:endParaRPr>
          </a:p>
          <a:p>
            <a:pPr marL="0" lvl="0" indent="0" algn="l" rtl="0">
              <a:spcBef>
                <a:spcPts val="0"/>
              </a:spcBef>
              <a:spcAft>
                <a:spcPts val="0"/>
              </a:spcAft>
              <a:buNone/>
            </a:pPr>
            <a:r>
              <a:rPr lang="en" sz="1600" dirty="0">
                <a:solidFill>
                  <a:schemeClr val="dk1"/>
                </a:solidFill>
                <a:latin typeface="Raleway Medium" panose="020B0603030101060003" pitchFamily="34" charset="0"/>
              </a:rPr>
              <a:t>You can’t ride in my little red wagon!</a:t>
            </a:r>
          </a:p>
          <a:p>
            <a:pPr marL="0" lvl="0" indent="0" algn="l" rtl="0">
              <a:spcBef>
                <a:spcPts val="0"/>
              </a:spcBef>
              <a:spcAft>
                <a:spcPts val="0"/>
              </a:spcAft>
              <a:buNone/>
            </a:pPr>
            <a:r>
              <a:rPr lang="en" sz="1600" dirty="0">
                <a:solidFill>
                  <a:schemeClr val="dk1"/>
                </a:solidFill>
                <a:latin typeface="Raleway Medium" panose="020B0603030101060003" pitchFamily="34" charset="0"/>
              </a:rPr>
              <a:t>The front wheel’s broken and the axle’s draggin’!</a:t>
            </a:r>
            <a:endParaRPr sz="1600" dirty="0">
              <a:solidFill>
                <a:schemeClr val="dk1"/>
              </a:solidFill>
              <a:latin typeface="Raleway Medium" panose="020B0603030101060003" pitchFamily="34" charset="0"/>
            </a:endParaRPr>
          </a:p>
          <a:p>
            <a:pPr marL="0" lvl="0" indent="0" algn="l" rtl="0">
              <a:spcBef>
                <a:spcPts val="0"/>
              </a:spcBef>
              <a:spcAft>
                <a:spcPts val="0"/>
              </a:spcAft>
              <a:buNone/>
            </a:pPr>
            <a:r>
              <a:rPr lang="en" sz="1600" dirty="0">
                <a:solidFill>
                  <a:schemeClr val="dk1"/>
                </a:solidFill>
                <a:latin typeface="Raleway Medium" panose="020B0603030101060003" pitchFamily="34" charset="0"/>
              </a:rPr>
              <a:t>Chug, chug, put it in reverse!</a:t>
            </a:r>
          </a:p>
          <a:p>
            <a:pPr marL="0" lvl="0" indent="0" algn="l" rtl="0">
              <a:spcBef>
                <a:spcPts val="0"/>
              </a:spcBef>
              <a:spcAft>
                <a:spcPts val="0"/>
              </a:spcAft>
              <a:buNone/>
            </a:pPr>
            <a:r>
              <a:rPr lang="en" sz="1600" dirty="0">
                <a:solidFill>
                  <a:schemeClr val="dk1"/>
                </a:solidFill>
                <a:latin typeface="Raleway Medium" panose="020B0603030101060003" pitchFamily="34" charset="0"/>
              </a:rPr>
              <a:t>Next verse, same as the first, but a whole lot louder and </a:t>
            </a:r>
          </a:p>
          <a:p>
            <a:pPr marL="0" lvl="0" indent="0" algn="l" rtl="0">
              <a:spcBef>
                <a:spcPts val="0"/>
              </a:spcBef>
              <a:spcAft>
                <a:spcPts val="0"/>
              </a:spcAft>
              <a:buNone/>
            </a:pPr>
            <a:r>
              <a:rPr lang="en" sz="1600" dirty="0">
                <a:solidFill>
                  <a:schemeClr val="dk1"/>
                </a:solidFill>
                <a:latin typeface="Raleway Medium" panose="020B0603030101060003" pitchFamily="34" charset="0"/>
              </a:rPr>
              <a:t>a whole lot worse!</a:t>
            </a:r>
            <a:endParaRPr sz="1600" dirty="0">
              <a:solidFill>
                <a:schemeClr val="dk1"/>
              </a:solidFill>
              <a:latin typeface="Raleway Medium" panose="020B0603030101060003" pitchFamily="34" charset="0"/>
            </a:endParaRPr>
          </a:p>
          <a:p>
            <a:pPr marL="0" lvl="0" indent="0" algn="l" rtl="0">
              <a:spcBef>
                <a:spcPts val="0"/>
              </a:spcBef>
              <a:spcAft>
                <a:spcPts val="0"/>
              </a:spcAft>
              <a:buNone/>
            </a:pPr>
            <a:endParaRPr lang="en" sz="1600" i="1" dirty="0">
              <a:solidFill>
                <a:schemeClr val="dk1"/>
              </a:solidFill>
              <a:latin typeface="Raleway Medium" panose="020B0603030101060003" pitchFamily="34" charset="0"/>
            </a:endParaRPr>
          </a:p>
          <a:p>
            <a:pPr marL="0" lvl="0" indent="0" algn="l" rtl="0">
              <a:spcBef>
                <a:spcPts val="0"/>
              </a:spcBef>
              <a:spcAft>
                <a:spcPts val="0"/>
              </a:spcAft>
              <a:buNone/>
            </a:pPr>
            <a:r>
              <a:rPr lang="en" sz="1600" i="1" dirty="0">
                <a:solidFill>
                  <a:schemeClr val="dk1"/>
                </a:solidFill>
                <a:latin typeface="Raleway Medium" panose="020B0603030101060003" pitchFamily="34" charset="0"/>
              </a:rPr>
              <a:t>(Repeat, getting louder and louder each time)</a:t>
            </a:r>
            <a:endParaRPr sz="1600" b="1" i="1" dirty="0">
              <a:solidFill>
                <a:schemeClr val="dk1"/>
              </a:solidFill>
              <a:latin typeface="Raleway Medium" panose="020B0603030101060003" pitchFamily="34" charset="0"/>
            </a:endParaRPr>
          </a:p>
        </p:txBody>
      </p:sp>
      <p:sp>
        <p:nvSpPr>
          <p:cNvPr id="18" name="Google Shape;286;p30">
            <a:extLst>
              <a:ext uri="{FF2B5EF4-FFF2-40B4-BE49-F238E27FC236}">
                <a16:creationId xmlns:a16="http://schemas.microsoft.com/office/drawing/2014/main" id="{9AA84E89-B01B-4991-B1BA-2F4EE9F0F54D}"/>
              </a:ext>
            </a:extLst>
          </p:cNvPr>
          <p:cNvSpPr txBox="1"/>
          <p:nvPr/>
        </p:nvSpPr>
        <p:spPr>
          <a:xfrm>
            <a:off x="228600" y="5377532"/>
            <a:ext cx="3665700" cy="43527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600" b="1" i="0" dirty="0" err="1">
                <a:solidFill>
                  <a:srgbClr val="333333"/>
                </a:solidFill>
                <a:effectLst/>
                <a:latin typeface="Raleway Medium" pitchFamily="2" charset="0"/>
              </a:rPr>
              <a:t>Nhà</a:t>
            </a:r>
            <a:r>
              <a:rPr lang="en-US" sz="1600" b="1" i="0" dirty="0">
                <a:solidFill>
                  <a:srgbClr val="333333"/>
                </a:solidFill>
                <a:effectLst/>
                <a:latin typeface="Raleway Medium" pitchFamily="2" charset="0"/>
              </a:rPr>
              <a:t> </a:t>
            </a:r>
            <a:r>
              <a:rPr lang="en-US" sz="1600" b="1" i="0" dirty="0" err="1">
                <a:solidFill>
                  <a:srgbClr val="333333"/>
                </a:solidFill>
                <a:effectLst/>
                <a:latin typeface="Raleway Medium" pitchFamily="2" charset="0"/>
              </a:rPr>
              <a:t>Của</a:t>
            </a:r>
            <a:r>
              <a:rPr lang="en-US" sz="1600" b="1" i="0" dirty="0">
                <a:solidFill>
                  <a:srgbClr val="333333"/>
                </a:solidFill>
                <a:effectLst/>
                <a:latin typeface="Raleway Medium" pitchFamily="2" charset="0"/>
              </a:rPr>
              <a:t> Ta</a:t>
            </a:r>
          </a:p>
          <a:p>
            <a:pPr marL="0" lvl="0" indent="0" algn="l" rtl="0">
              <a:spcBef>
                <a:spcPts val="0"/>
              </a:spcBef>
              <a:spcAft>
                <a:spcPts val="0"/>
              </a:spcAft>
              <a:buClr>
                <a:schemeClr val="dk1"/>
              </a:buClr>
              <a:buSzPts val="1100"/>
              <a:buFont typeface="Arial"/>
              <a:buNone/>
            </a:pPr>
            <a:endParaRPr lang="en-US" sz="1600" dirty="0">
              <a:solidFill>
                <a:srgbClr val="333333"/>
              </a:solidFill>
              <a:latin typeface="Raleway Medium" pitchFamily="2" charset="0"/>
            </a:endParaRPr>
          </a:p>
          <a:p>
            <a:pPr marL="0" lvl="0" indent="0" algn="l" rtl="0">
              <a:spcBef>
                <a:spcPts val="0"/>
              </a:spcBef>
              <a:spcAft>
                <a:spcPts val="0"/>
              </a:spcAft>
              <a:buClr>
                <a:schemeClr val="dk1"/>
              </a:buClr>
              <a:buSzPts val="1100"/>
              <a:buFont typeface="Arial"/>
              <a:buNone/>
            </a:pPr>
            <a:r>
              <a:rPr lang="vi-VN" sz="1600" b="0" i="0" dirty="0">
                <a:solidFill>
                  <a:srgbClr val="333333"/>
                </a:solidFill>
                <a:effectLst/>
                <a:latin typeface="Raleway Medium" pitchFamily="2" charset="0"/>
              </a:rPr>
              <a:t>Cái nhà là nhà của ta</a:t>
            </a:r>
            <a:br>
              <a:rPr lang="vi-VN" sz="1600" dirty="0">
                <a:latin typeface="Raleway Medium" pitchFamily="2" charset="0"/>
              </a:rPr>
            </a:br>
            <a:r>
              <a:rPr lang="vi-VN" sz="1600" b="0" i="0" dirty="0">
                <a:solidFill>
                  <a:srgbClr val="333333"/>
                </a:solidFill>
                <a:effectLst/>
                <a:latin typeface="Raleway Medium" pitchFamily="2" charset="0"/>
              </a:rPr>
              <a:t>Công khó ông cha lập ra</a:t>
            </a:r>
            <a:br>
              <a:rPr lang="vi-VN" sz="1600" dirty="0">
                <a:latin typeface="Raleway Medium" pitchFamily="2" charset="0"/>
              </a:rPr>
            </a:br>
            <a:r>
              <a:rPr lang="vi-VN" sz="1600" b="0" i="0" dirty="0">
                <a:solidFill>
                  <a:srgbClr val="333333"/>
                </a:solidFill>
                <a:effectLst/>
                <a:latin typeface="Raleway Medium" pitchFamily="2" charset="0"/>
              </a:rPr>
              <a:t>Cháu con phải gìn giữ lấy</a:t>
            </a:r>
            <a:br>
              <a:rPr lang="vi-VN" sz="1600" dirty="0">
                <a:latin typeface="Raleway Medium" pitchFamily="2" charset="0"/>
              </a:rPr>
            </a:br>
            <a:r>
              <a:rPr lang="vi-VN" sz="1600" b="0" i="0" dirty="0">
                <a:solidFill>
                  <a:srgbClr val="333333"/>
                </a:solidFill>
                <a:effectLst/>
                <a:latin typeface="Raleway Medium" pitchFamily="2" charset="0"/>
              </a:rPr>
              <a:t>Muôn năm với nước non nhà</a:t>
            </a:r>
            <a:br>
              <a:rPr lang="vi-VN" sz="1600" dirty="0">
                <a:latin typeface="Raleway Medium" pitchFamily="2" charset="0"/>
              </a:rPr>
            </a:br>
            <a:r>
              <a:rPr lang="vi-VN" sz="1600" b="0" i="0" dirty="0">
                <a:solidFill>
                  <a:srgbClr val="333333"/>
                </a:solidFill>
                <a:effectLst/>
                <a:latin typeface="Raleway Medium" pitchFamily="2" charset="0"/>
              </a:rPr>
              <a:t>Xóm làng là làng của ta</a:t>
            </a:r>
            <a:br>
              <a:rPr lang="vi-VN" sz="1600" dirty="0">
                <a:latin typeface="Raleway Medium" pitchFamily="2" charset="0"/>
              </a:rPr>
            </a:br>
            <a:r>
              <a:rPr lang="vi-VN" sz="1600" b="0" i="0" dirty="0">
                <a:solidFill>
                  <a:srgbClr val="333333"/>
                </a:solidFill>
                <a:effectLst/>
                <a:latin typeface="Raleway Medium" pitchFamily="2" charset="0"/>
              </a:rPr>
              <a:t>Xương máu ông cha làm ra</a:t>
            </a:r>
            <a:br>
              <a:rPr lang="vi-VN" sz="1600" dirty="0">
                <a:latin typeface="Raleway Medium" pitchFamily="2" charset="0"/>
              </a:rPr>
            </a:br>
            <a:r>
              <a:rPr lang="vi-VN" sz="1600" b="0" i="0" dirty="0">
                <a:solidFill>
                  <a:srgbClr val="333333"/>
                </a:solidFill>
                <a:effectLst/>
                <a:latin typeface="Raleway Medium" pitchFamily="2" charset="0"/>
              </a:rPr>
              <a:t>Chúng ta phải gìn giữ lấy</a:t>
            </a:r>
            <a:br>
              <a:rPr lang="vi-VN" sz="1600" dirty="0">
                <a:latin typeface="Raleway Medium" pitchFamily="2" charset="0"/>
              </a:rPr>
            </a:br>
            <a:r>
              <a:rPr lang="vi-VN" sz="1600" b="0" i="0" dirty="0">
                <a:solidFill>
                  <a:srgbClr val="333333"/>
                </a:solidFill>
                <a:effectLst/>
                <a:latin typeface="Raleway Medium" pitchFamily="2" charset="0"/>
              </a:rPr>
              <a:t>Muôn năm với nước non nhà</a:t>
            </a:r>
            <a:endParaRPr sz="1200" i="1" dirty="0">
              <a:latin typeface="Raleway Medium" pitchFamily="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18</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15</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18</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15</a:t>
            </a:r>
            <a:endParaRPr sz="1200" dirty="0">
              <a:latin typeface="Raleway Medium" panose="020B0603030101060003" pitchFamily="34" charset="0"/>
            </a:endParaRPr>
          </a:p>
        </p:txBody>
      </p:sp>
      <p:sp>
        <p:nvSpPr>
          <p:cNvPr id="20" name="Google Shape;194;p23">
            <a:extLst>
              <a:ext uri="{FF2B5EF4-FFF2-40B4-BE49-F238E27FC236}">
                <a16:creationId xmlns:a16="http://schemas.microsoft.com/office/drawing/2014/main" id="{2849055C-A5FB-4086-9335-A9FDF85956C2}"/>
              </a:ext>
            </a:extLst>
          </p:cNvPr>
          <p:cNvSpPr txBox="1"/>
          <p:nvPr/>
        </p:nvSpPr>
        <p:spPr>
          <a:xfrm>
            <a:off x="117500" y="238300"/>
            <a:ext cx="3657701" cy="4108800"/>
          </a:xfrm>
          <a:prstGeom prst="rect">
            <a:avLst/>
          </a:prstGeom>
          <a:noFill/>
          <a:ln>
            <a:noFill/>
          </a:ln>
        </p:spPr>
        <p:txBody>
          <a:bodyPr spcFirstLastPara="1" wrap="square" lIns="91425" tIns="91425" rIns="91425" bIns="91425" anchor="t" anchorCtr="0">
            <a:noAutofit/>
          </a:bodyPr>
          <a:lstStyle/>
          <a:p>
            <a:pPr lvl="0"/>
            <a:r>
              <a:rPr lang="en-US" sz="1600" b="1" dirty="0">
                <a:solidFill>
                  <a:srgbClr val="000000"/>
                </a:solidFill>
                <a:effectLst/>
                <a:latin typeface="Raleway Medium" pitchFamily="2" charset="0"/>
                <a:ea typeface="Arial" panose="020B0604020202020204" pitchFamily="34" charset="0"/>
              </a:rPr>
              <a:t>Coconut Song </a:t>
            </a:r>
            <a:endParaRPr lang="pt-BR" sz="1600" dirty="0">
              <a:latin typeface="Raleway Medium" pitchFamily="2" charset="0"/>
            </a:endParaRPr>
          </a:p>
          <a:p>
            <a:pPr lvl="0"/>
            <a:r>
              <a:rPr lang="pt-BR" sz="1600" dirty="0">
                <a:latin typeface="Raleway Medium" pitchFamily="2" charset="0"/>
              </a:rPr>
              <a:t>C-O-C-O-N-U-T </a:t>
            </a:r>
          </a:p>
          <a:p>
            <a:pPr lvl="0"/>
            <a:r>
              <a:rPr lang="pt-BR" sz="1600" dirty="0">
                <a:latin typeface="Raleway Medium" pitchFamily="2" charset="0"/>
              </a:rPr>
              <a:t>C-O-C-O-N-U-T </a:t>
            </a:r>
          </a:p>
          <a:p>
            <a:pPr lvl="0"/>
            <a:r>
              <a:rPr lang="pt-BR" sz="1600" dirty="0">
                <a:latin typeface="Raleway Medium" pitchFamily="2" charset="0"/>
              </a:rPr>
              <a:t>C-O-C-O-N-U-T (faster) </a:t>
            </a:r>
          </a:p>
          <a:p>
            <a:pPr lvl="0"/>
            <a:r>
              <a:rPr lang="pt-BR" sz="1600" dirty="0">
                <a:latin typeface="Raleway Medium" pitchFamily="2" charset="0"/>
              </a:rPr>
              <a:t>C-O-C-O-N-U-T (faster) </a:t>
            </a:r>
          </a:p>
          <a:p>
            <a:pPr lvl="0"/>
            <a:r>
              <a:rPr lang="pt-BR" sz="1600" dirty="0">
                <a:latin typeface="Raleway Medium" pitchFamily="2" charset="0"/>
              </a:rPr>
              <a:t>Coconut, coconut, ahhhhhh coconut</a:t>
            </a:r>
          </a:p>
          <a:p>
            <a:pPr lvl="0"/>
            <a:endParaRPr lang="pt-BR" sz="1600" dirty="0">
              <a:latin typeface="Raleway Medium" pitchFamily="2" charset="0"/>
            </a:endParaRPr>
          </a:p>
          <a:p>
            <a:pPr lvl="0"/>
            <a:r>
              <a:rPr lang="pt-BR" sz="1600" b="1" dirty="0">
                <a:latin typeface="Raleway Medium" pitchFamily="2" charset="0"/>
              </a:rPr>
              <a:t>Here We Sit</a:t>
            </a:r>
          </a:p>
          <a:p>
            <a:pPr lvl="0"/>
            <a:r>
              <a:rPr lang="en-US" sz="1600" b="0" i="0" dirty="0">
                <a:solidFill>
                  <a:srgbClr val="212529"/>
                </a:solidFill>
                <a:effectLst/>
                <a:latin typeface="Raleway Medium" pitchFamily="2" charset="0"/>
              </a:rPr>
              <a:t>Here we sit like birds in the wilderness,</a:t>
            </a:r>
            <a:br>
              <a:rPr lang="en-US" sz="1600" dirty="0">
                <a:latin typeface="Raleway Medium" pitchFamily="2" charset="0"/>
              </a:rPr>
            </a:br>
            <a:r>
              <a:rPr lang="en-US" sz="1600" b="0" i="0" dirty="0">
                <a:solidFill>
                  <a:srgbClr val="212529"/>
                </a:solidFill>
                <a:effectLst/>
                <a:latin typeface="Raleway Medium" pitchFamily="2" charset="0"/>
              </a:rPr>
              <a:t>birds in the wilderness, birds in the wilderness.</a:t>
            </a:r>
            <a:br>
              <a:rPr lang="en-US" sz="1600" dirty="0">
                <a:latin typeface="Raleway Medium" pitchFamily="2" charset="0"/>
              </a:rPr>
            </a:br>
            <a:r>
              <a:rPr lang="en-US" sz="1600" b="0" i="0" dirty="0">
                <a:solidFill>
                  <a:srgbClr val="212529"/>
                </a:solidFill>
                <a:effectLst/>
                <a:latin typeface="Raleway Medium" pitchFamily="2" charset="0"/>
              </a:rPr>
              <a:t>Here we sit like birds in the wilderness, waiting for you to come, </a:t>
            </a:r>
            <a:br>
              <a:rPr lang="en-US" dirty="0">
                <a:latin typeface="Raleway Medium" pitchFamily="2" charset="0"/>
              </a:rPr>
            </a:br>
            <a:endParaRPr lang="en-US" dirty="0">
              <a:latin typeface="Raleway Medium" pitchFamily="2" charset="0"/>
            </a:endParaRPr>
          </a:p>
        </p:txBody>
      </p:sp>
      <p:sp>
        <p:nvSpPr>
          <p:cNvPr id="21" name="Google Shape;194;p23">
            <a:extLst>
              <a:ext uri="{FF2B5EF4-FFF2-40B4-BE49-F238E27FC236}">
                <a16:creationId xmlns:a16="http://schemas.microsoft.com/office/drawing/2014/main" id="{599A4E13-199D-4E6B-AED7-DC71D2CFFB19}"/>
              </a:ext>
            </a:extLst>
          </p:cNvPr>
          <p:cNvSpPr txBox="1"/>
          <p:nvPr/>
        </p:nvSpPr>
        <p:spPr>
          <a:xfrm>
            <a:off x="117500" y="5267500"/>
            <a:ext cx="3657701" cy="4108800"/>
          </a:xfrm>
          <a:prstGeom prst="rect">
            <a:avLst/>
          </a:prstGeom>
          <a:noFill/>
          <a:ln>
            <a:noFill/>
          </a:ln>
        </p:spPr>
        <p:txBody>
          <a:bodyPr spcFirstLastPara="1" wrap="square" lIns="91425" tIns="91425" rIns="91425" bIns="91425" anchor="t" anchorCtr="0">
            <a:noAutofit/>
          </a:bodyPr>
          <a:lstStyle/>
          <a:p>
            <a:pPr lvl="0"/>
            <a:r>
              <a:rPr lang="en-US" sz="1600" b="1" dirty="0">
                <a:solidFill>
                  <a:srgbClr val="000000"/>
                </a:solidFill>
                <a:effectLst/>
                <a:latin typeface="Raleway Medium" pitchFamily="2" charset="0"/>
                <a:ea typeface="Arial" panose="020B0604020202020204" pitchFamily="34" charset="0"/>
              </a:rPr>
              <a:t>Coconut Song </a:t>
            </a:r>
            <a:endParaRPr lang="pt-BR" sz="1600" dirty="0">
              <a:latin typeface="Raleway Medium" pitchFamily="2" charset="0"/>
            </a:endParaRPr>
          </a:p>
          <a:p>
            <a:pPr lvl="0"/>
            <a:r>
              <a:rPr lang="pt-BR" sz="1600" dirty="0">
                <a:latin typeface="Raleway Medium" pitchFamily="2" charset="0"/>
              </a:rPr>
              <a:t>C-O-C-O-N-U-T </a:t>
            </a:r>
          </a:p>
          <a:p>
            <a:pPr lvl="0"/>
            <a:r>
              <a:rPr lang="pt-BR" sz="1600" dirty="0">
                <a:latin typeface="Raleway Medium" pitchFamily="2" charset="0"/>
              </a:rPr>
              <a:t>C-O-C-O-N-U-T </a:t>
            </a:r>
          </a:p>
          <a:p>
            <a:pPr lvl="0"/>
            <a:r>
              <a:rPr lang="pt-BR" sz="1600" dirty="0">
                <a:latin typeface="Raleway Medium" pitchFamily="2" charset="0"/>
              </a:rPr>
              <a:t>C-O-C-O-N-U-T (faster) </a:t>
            </a:r>
          </a:p>
          <a:p>
            <a:pPr lvl="0"/>
            <a:r>
              <a:rPr lang="pt-BR" sz="1600" dirty="0">
                <a:latin typeface="Raleway Medium" pitchFamily="2" charset="0"/>
              </a:rPr>
              <a:t>C-O-C-O-N-U-T (faster) </a:t>
            </a:r>
          </a:p>
          <a:p>
            <a:pPr lvl="0"/>
            <a:r>
              <a:rPr lang="pt-BR" sz="1600" dirty="0">
                <a:latin typeface="Raleway Medium" pitchFamily="2" charset="0"/>
              </a:rPr>
              <a:t>Coconut, coconut, ahhhhhh coconut</a:t>
            </a:r>
          </a:p>
          <a:p>
            <a:pPr lvl="0"/>
            <a:endParaRPr lang="pt-BR" sz="1600" dirty="0">
              <a:latin typeface="Raleway Medium" pitchFamily="2" charset="0"/>
            </a:endParaRPr>
          </a:p>
          <a:p>
            <a:pPr lvl="0"/>
            <a:r>
              <a:rPr lang="pt-BR" sz="1600" b="1" dirty="0">
                <a:latin typeface="Raleway Medium" pitchFamily="2" charset="0"/>
              </a:rPr>
              <a:t>Here We Sit</a:t>
            </a:r>
          </a:p>
          <a:p>
            <a:pPr lvl="0"/>
            <a:r>
              <a:rPr lang="en-US" sz="1600" b="0" i="0" dirty="0">
                <a:solidFill>
                  <a:srgbClr val="212529"/>
                </a:solidFill>
                <a:effectLst/>
                <a:latin typeface="Raleway Medium" pitchFamily="2" charset="0"/>
              </a:rPr>
              <a:t>Here we sit like birds in the wilderness,</a:t>
            </a:r>
            <a:br>
              <a:rPr lang="en-US" sz="1600" dirty="0">
                <a:latin typeface="Raleway Medium" pitchFamily="2" charset="0"/>
              </a:rPr>
            </a:br>
            <a:r>
              <a:rPr lang="en-US" sz="1600" b="0" i="0" dirty="0">
                <a:solidFill>
                  <a:srgbClr val="212529"/>
                </a:solidFill>
                <a:effectLst/>
                <a:latin typeface="Raleway Medium" pitchFamily="2" charset="0"/>
              </a:rPr>
              <a:t>birds in the wilderness, birds in the wilderness.</a:t>
            </a:r>
            <a:br>
              <a:rPr lang="en-US" sz="1600" dirty="0">
                <a:latin typeface="Raleway Medium" pitchFamily="2" charset="0"/>
              </a:rPr>
            </a:br>
            <a:r>
              <a:rPr lang="en-US" sz="1600" b="0" i="0" dirty="0">
                <a:solidFill>
                  <a:srgbClr val="212529"/>
                </a:solidFill>
                <a:effectLst/>
                <a:latin typeface="Raleway Medium" pitchFamily="2" charset="0"/>
              </a:rPr>
              <a:t>Here we sit like birds in the wilderness, waiting for you to come, </a:t>
            </a:r>
            <a:br>
              <a:rPr lang="en-US" sz="1600" dirty="0">
                <a:latin typeface="Raleway Medium" pitchFamily="2" charset="0"/>
              </a:rPr>
            </a:br>
            <a:endParaRPr lang="en-US" sz="1600" dirty="0">
              <a:latin typeface="Raleway Medium" pitchFamily="2" charset="0"/>
            </a:endParaRPr>
          </a:p>
          <a:p>
            <a:pPr lvl="0"/>
            <a:r>
              <a:rPr lang="pt-BR" sz="1600" dirty="0">
                <a:latin typeface="Raleway Medium" pitchFamily="2" charset="0"/>
              </a:rPr>
              <a:t> </a:t>
            </a:r>
            <a:endParaRPr lang="en-US" sz="1600" dirty="0">
              <a:latin typeface="Raleway Medium" pitchFamily="2" charset="0"/>
            </a:endParaRPr>
          </a:p>
          <a:p>
            <a:pPr lvl="0"/>
            <a:endParaRPr lang="en-US" sz="600" dirty="0">
              <a:latin typeface="Raleway Medium" panose="020B0603030101060003" pitchFamily="34" charset="0"/>
            </a:endParaRPr>
          </a:p>
        </p:txBody>
      </p:sp>
      <p:sp>
        <p:nvSpPr>
          <p:cNvPr id="22" name="Google Shape;194;p23">
            <a:extLst>
              <a:ext uri="{FF2B5EF4-FFF2-40B4-BE49-F238E27FC236}">
                <a16:creationId xmlns:a16="http://schemas.microsoft.com/office/drawing/2014/main" id="{86C9FB38-F957-47B6-9BCE-C9D7CC45F4D9}"/>
              </a:ext>
            </a:extLst>
          </p:cNvPr>
          <p:cNvSpPr txBox="1"/>
          <p:nvPr/>
        </p:nvSpPr>
        <p:spPr>
          <a:xfrm>
            <a:off x="3997200" y="5267500"/>
            <a:ext cx="3879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600" b="1" dirty="0">
                <a:latin typeface="Raleway Medium" panose="020B0603030101060003" pitchFamily="34" charset="0"/>
              </a:rPr>
              <a:t>Bananas</a:t>
            </a:r>
          </a:p>
          <a:p>
            <a:pPr>
              <a:buClr>
                <a:schemeClr val="dk1"/>
              </a:buClr>
              <a:buSzPts val="1100"/>
            </a:pPr>
            <a:endParaRPr lang="en-US"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Peel bananas!  Peel, peel bananas! (ditto)  </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Eat bananas!  Eat, eat bananas! (ditto)  </a:t>
            </a:r>
          </a:p>
          <a:p>
            <a:pPr marL="0" lvl="0" indent="0" algn="l" rtl="0">
              <a:spcBef>
                <a:spcPts val="0"/>
              </a:spcBef>
              <a:spcAft>
                <a:spcPts val="0"/>
              </a:spcAft>
              <a:buNone/>
            </a:pPr>
            <a:r>
              <a:rPr lang="en-US" sz="1600" dirty="0">
                <a:latin typeface="Raleway Medium" panose="020B0603030101060003" pitchFamily="34" charset="0"/>
              </a:rPr>
              <a:t>GO BANANAS! GO, GO BANANAS! (ditto) </a:t>
            </a:r>
          </a:p>
          <a:p>
            <a:pPr marL="0" lvl="0" indent="0" algn="l" rtl="0">
              <a:spcBef>
                <a:spcPts val="0"/>
              </a:spcBef>
              <a:spcAft>
                <a:spcPts val="0"/>
              </a:spcAft>
              <a:buNone/>
            </a:pPr>
            <a:endParaRPr lang="en-US"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600" b="1" dirty="0">
                <a:latin typeface="Raleway Medium" panose="020B0603030101060003" pitchFamily="34" charset="0"/>
              </a:rPr>
              <a:t>Announcements Song</a:t>
            </a:r>
          </a:p>
          <a:p>
            <a:pPr marL="0" lvl="0" indent="0" algn="l" rtl="0">
              <a:spcBef>
                <a:spcPts val="0"/>
              </a:spcBef>
              <a:spcAft>
                <a:spcPts val="0"/>
              </a:spcAft>
              <a:buClr>
                <a:schemeClr val="dk1"/>
              </a:buClr>
              <a:buSzPts val="1100"/>
              <a:buFont typeface="Arial"/>
              <a:buNone/>
            </a:pPr>
            <a:endParaRPr lang="en-US" sz="800" b="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600" b="1" dirty="0">
                <a:latin typeface="Raleway Medium" panose="020B0603030101060003" pitchFamily="34" charset="0"/>
              </a:rPr>
              <a:t>1st Verse </a:t>
            </a:r>
            <a:r>
              <a:rPr lang="en-US" sz="1600" i="1" dirty="0">
                <a:latin typeface="Raleway Medium" panose="020B0603030101060003" pitchFamily="34" charset="0"/>
              </a:rPr>
              <a:t>(Pointing to the SPL)</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Announcements,</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Announcements, </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Announcements!</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A horrible way to die, </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A horrible way to die, </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A horrible way to be talked to death,</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A horrible way to die</a:t>
            </a:r>
          </a:p>
        </p:txBody>
      </p:sp>
      <p:sp>
        <p:nvSpPr>
          <p:cNvPr id="23" name="Google Shape;194;p23">
            <a:extLst>
              <a:ext uri="{FF2B5EF4-FFF2-40B4-BE49-F238E27FC236}">
                <a16:creationId xmlns:a16="http://schemas.microsoft.com/office/drawing/2014/main" id="{8FBB621F-6FAD-4AE0-BA07-A6045F9B298E}"/>
              </a:ext>
            </a:extLst>
          </p:cNvPr>
          <p:cNvSpPr txBox="1"/>
          <p:nvPr/>
        </p:nvSpPr>
        <p:spPr>
          <a:xfrm>
            <a:off x="3997200" y="223450"/>
            <a:ext cx="3879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600" b="1" dirty="0">
                <a:latin typeface="Raleway Medium" panose="020B0603030101060003" pitchFamily="34" charset="0"/>
              </a:rPr>
              <a:t>Bananas</a:t>
            </a:r>
          </a:p>
          <a:p>
            <a:pPr>
              <a:buClr>
                <a:schemeClr val="dk1"/>
              </a:buClr>
              <a:buSzPts val="1100"/>
            </a:pPr>
            <a:endParaRPr lang="en-US"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Peel bananas!  Peel, peel bananas! (ditto)  </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Eat bananas!  Eat, eat bananas! (ditto)  </a:t>
            </a:r>
          </a:p>
          <a:p>
            <a:pPr marL="0" lvl="0" indent="0" algn="l" rtl="0">
              <a:spcBef>
                <a:spcPts val="0"/>
              </a:spcBef>
              <a:spcAft>
                <a:spcPts val="0"/>
              </a:spcAft>
              <a:buNone/>
            </a:pPr>
            <a:r>
              <a:rPr lang="en-US" sz="1600" dirty="0">
                <a:latin typeface="Raleway Medium" panose="020B0603030101060003" pitchFamily="34" charset="0"/>
              </a:rPr>
              <a:t>GO BANANAS! GO, GO BANANAS! (ditto) </a:t>
            </a:r>
          </a:p>
          <a:p>
            <a:pPr marL="0" lvl="0" indent="0" algn="l" rtl="0">
              <a:spcBef>
                <a:spcPts val="0"/>
              </a:spcBef>
              <a:spcAft>
                <a:spcPts val="0"/>
              </a:spcAft>
              <a:buNone/>
            </a:pPr>
            <a:endParaRPr lang="en-US"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600" b="1" dirty="0">
                <a:latin typeface="Raleway Medium" panose="020B0603030101060003" pitchFamily="34" charset="0"/>
              </a:rPr>
              <a:t>Announcements Song</a:t>
            </a:r>
          </a:p>
          <a:p>
            <a:pPr marL="0" lvl="0" indent="0" algn="l" rtl="0">
              <a:spcBef>
                <a:spcPts val="0"/>
              </a:spcBef>
              <a:spcAft>
                <a:spcPts val="0"/>
              </a:spcAft>
              <a:buClr>
                <a:schemeClr val="dk1"/>
              </a:buClr>
              <a:buSzPts val="1100"/>
              <a:buFont typeface="Arial"/>
              <a:buNone/>
            </a:pPr>
            <a:endParaRPr lang="en-US" sz="800" b="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600" b="1" dirty="0">
                <a:latin typeface="Raleway Medium" panose="020B0603030101060003" pitchFamily="34" charset="0"/>
              </a:rPr>
              <a:t>1st Verse </a:t>
            </a:r>
            <a:r>
              <a:rPr lang="en-US" sz="1600" i="1" dirty="0">
                <a:latin typeface="Raleway Medium" panose="020B0603030101060003" pitchFamily="34" charset="0"/>
              </a:rPr>
              <a:t>(Pointing to the SPL)</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Announcements,</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Announcements, </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Announcements!</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A terrible way to die, </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A terrible way to die, </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A terrible way to be talked to death,</a:t>
            </a:r>
          </a:p>
          <a:p>
            <a:pPr marL="0" lvl="0" indent="0" algn="l" rtl="0">
              <a:spcBef>
                <a:spcPts val="0"/>
              </a:spcBef>
              <a:spcAft>
                <a:spcPts val="0"/>
              </a:spcAft>
              <a:buClr>
                <a:schemeClr val="dk1"/>
              </a:buClr>
              <a:buSzPts val="1100"/>
              <a:buFont typeface="Arial"/>
              <a:buNone/>
            </a:pPr>
            <a:r>
              <a:rPr lang="en-US" sz="1600">
                <a:latin typeface="Raleway Medium" panose="020B0603030101060003" pitchFamily="34" charset="0"/>
              </a:rPr>
              <a:t>A terrible </a:t>
            </a:r>
            <a:r>
              <a:rPr lang="en-US" sz="1600" dirty="0">
                <a:latin typeface="Raleway Medium" panose="020B0603030101060003" pitchFamily="34" charset="0"/>
              </a:rPr>
              <a:t>way to die.</a:t>
            </a:r>
          </a:p>
          <a:p>
            <a:pPr marL="0" lvl="0" indent="0" algn="l" rtl="0">
              <a:spcBef>
                <a:spcPts val="0"/>
              </a:spcBef>
              <a:spcAft>
                <a:spcPts val="0"/>
              </a:spcAft>
              <a:buNone/>
            </a:pPr>
            <a:endParaRPr lang="en-US" sz="1600" dirty="0">
              <a:latin typeface="Raleway Medium" panose="020B06030301010600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6" name="Google Shape;66;p14"/>
          <p:cNvSpPr txBox="1"/>
          <p:nvPr/>
        </p:nvSpPr>
        <p:spPr>
          <a:xfrm>
            <a:off x="3997200" y="222889"/>
            <a:ext cx="3665700" cy="443223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300" b="1" dirty="0">
                <a:latin typeface="Raleway Medium" panose="020B0603030101060003" pitchFamily="34" charset="0"/>
              </a:rPr>
              <a:t>Lien Doan Hung </a:t>
            </a:r>
            <a:r>
              <a:rPr lang="en-US" sz="1300" b="1" dirty="0" err="1">
                <a:latin typeface="Raleway Medium" panose="020B0603030101060003" pitchFamily="34" charset="0"/>
              </a:rPr>
              <a:t>Vuong</a:t>
            </a:r>
            <a:r>
              <a:rPr lang="en-US" sz="1300" b="1" dirty="0">
                <a:latin typeface="Raleway Medium" panose="020B0603030101060003" pitchFamily="34" charset="0"/>
              </a:rPr>
              <a:t> facts:</a:t>
            </a:r>
          </a:p>
          <a:p>
            <a:pPr marL="0" lvl="0" indent="0" algn="l" rtl="0">
              <a:spcBef>
                <a:spcPts val="0"/>
              </a:spcBef>
              <a:spcAft>
                <a:spcPts val="0"/>
              </a:spcAft>
              <a:buClr>
                <a:schemeClr val="dk1"/>
              </a:buClr>
              <a:buSzPts val="1100"/>
              <a:buFont typeface="Arial"/>
              <a:buNone/>
            </a:pPr>
            <a:endParaRPr lang="en-US" sz="13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300" dirty="0">
                <a:latin typeface="Raleway Medium" panose="020B0603030101060003" pitchFamily="34" charset="0"/>
              </a:rPr>
              <a:t>Color: blue and yellow</a:t>
            </a:r>
          </a:p>
          <a:p>
            <a:pPr marL="0" lvl="0" indent="0" algn="l" rtl="0">
              <a:spcBef>
                <a:spcPts val="0"/>
              </a:spcBef>
              <a:spcAft>
                <a:spcPts val="0"/>
              </a:spcAft>
              <a:buClr>
                <a:schemeClr val="dk1"/>
              </a:buClr>
              <a:buSzPts val="1100"/>
              <a:buFont typeface="Arial"/>
              <a:buNone/>
            </a:pPr>
            <a:endParaRPr lang="en-US" sz="13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300" dirty="0">
                <a:latin typeface="Raleway Medium" panose="020B0603030101060003" pitchFamily="34" charset="0"/>
              </a:rPr>
              <a:t>About:</a:t>
            </a:r>
          </a:p>
          <a:p>
            <a:pPr marL="0" lvl="0" indent="0" algn="l" rtl="0">
              <a:spcBef>
                <a:spcPts val="0"/>
              </a:spcBef>
              <a:spcAft>
                <a:spcPts val="0"/>
              </a:spcAft>
              <a:buClr>
                <a:schemeClr val="dk1"/>
              </a:buClr>
              <a:buSzPts val="1100"/>
              <a:buFont typeface="Arial"/>
              <a:buNone/>
            </a:pPr>
            <a:r>
              <a:rPr lang="en-US" sz="1300" dirty="0">
                <a:latin typeface="Raleway Medium" panose="020B0603030101060003" pitchFamily="34" charset="0"/>
              </a:rPr>
              <a:t>Established in 1996, LDHV consists of 3 main units: Pack 612 for boys and girls through 5</a:t>
            </a:r>
            <a:r>
              <a:rPr lang="en-US" sz="1300" baseline="30000" dirty="0">
                <a:latin typeface="Raleway Medium" panose="020B0603030101060003" pitchFamily="34" charset="0"/>
              </a:rPr>
              <a:t>th</a:t>
            </a:r>
            <a:r>
              <a:rPr lang="en-US" sz="1300" dirty="0">
                <a:latin typeface="Raleway Medium" panose="020B0603030101060003" pitchFamily="34" charset="0"/>
              </a:rPr>
              <a:t> grade; Troop 612 for kids 11 to 18 years old; and Crew 612 for 14 to 20 years old. Our Scout program focuses on developing outdoor, personal and leadership skills for Vietnamese American youth in the metropolitan area (Washington DC, Maryland, and Virginia). LDHV’s goal is to prepare our youth to be the best future citizens through adventure, experiential learning, community service, and leadership training.</a:t>
            </a:r>
            <a:endParaRPr sz="1300" dirty="0">
              <a:latin typeface="Raleway Medium" panose="020B0603030101060003" pitchFamily="34" charset="0"/>
            </a:endParaRPr>
          </a:p>
        </p:txBody>
      </p:sp>
      <p:cxnSp>
        <p:nvCxnSpPr>
          <p:cNvPr id="9"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0"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3" name="Google Shape;66;p14">
            <a:extLst>
              <a:ext uri="{FF2B5EF4-FFF2-40B4-BE49-F238E27FC236}">
                <a16:creationId xmlns:a16="http://schemas.microsoft.com/office/drawing/2014/main" id="{39F0D2E1-0D71-4D96-9E6C-6E568960CB3D}"/>
              </a:ext>
            </a:extLst>
          </p:cNvPr>
          <p:cNvSpPr txBox="1"/>
          <p:nvPr/>
        </p:nvSpPr>
        <p:spPr>
          <a:xfrm>
            <a:off x="3997200" y="5282140"/>
            <a:ext cx="3665700" cy="443223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300" b="1" dirty="0">
                <a:latin typeface="Raleway Medium" panose="020B0603030101060003" pitchFamily="34" charset="0"/>
              </a:rPr>
              <a:t>Lien Doan Hung </a:t>
            </a:r>
            <a:r>
              <a:rPr lang="en-US" sz="1300" b="1" dirty="0" err="1">
                <a:latin typeface="Raleway Medium" panose="020B0603030101060003" pitchFamily="34" charset="0"/>
              </a:rPr>
              <a:t>Vuong</a:t>
            </a:r>
            <a:r>
              <a:rPr lang="en-US" sz="1300" b="1" dirty="0">
                <a:latin typeface="Raleway Medium" panose="020B0603030101060003" pitchFamily="34" charset="0"/>
              </a:rPr>
              <a:t> facts:</a:t>
            </a:r>
          </a:p>
          <a:p>
            <a:pPr marL="0" lvl="0" indent="0" algn="l" rtl="0">
              <a:spcBef>
                <a:spcPts val="0"/>
              </a:spcBef>
              <a:spcAft>
                <a:spcPts val="0"/>
              </a:spcAft>
              <a:buClr>
                <a:schemeClr val="dk1"/>
              </a:buClr>
              <a:buSzPts val="1100"/>
              <a:buFont typeface="Arial"/>
              <a:buNone/>
            </a:pPr>
            <a:endParaRPr lang="en-US" sz="13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300" dirty="0">
                <a:latin typeface="Raleway Medium" panose="020B0603030101060003" pitchFamily="34" charset="0"/>
              </a:rPr>
              <a:t>Color: blue and yellow</a:t>
            </a:r>
          </a:p>
          <a:p>
            <a:pPr marL="0" lvl="0" indent="0" algn="l" rtl="0">
              <a:spcBef>
                <a:spcPts val="0"/>
              </a:spcBef>
              <a:spcAft>
                <a:spcPts val="0"/>
              </a:spcAft>
              <a:buClr>
                <a:schemeClr val="dk1"/>
              </a:buClr>
              <a:buSzPts val="1100"/>
              <a:buFont typeface="Arial"/>
              <a:buNone/>
            </a:pPr>
            <a:endParaRPr lang="en-US" sz="13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300" dirty="0">
                <a:latin typeface="Raleway Medium" panose="020B0603030101060003" pitchFamily="34" charset="0"/>
              </a:rPr>
              <a:t>About:</a:t>
            </a:r>
          </a:p>
          <a:p>
            <a:pPr marL="0" lvl="0" indent="0" algn="l" rtl="0">
              <a:spcBef>
                <a:spcPts val="0"/>
              </a:spcBef>
              <a:spcAft>
                <a:spcPts val="0"/>
              </a:spcAft>
              <a:buClr>
                <a:schemeClr val="dk1"/>
              </a:buClr>
              <a:buSzPts val="1100"/>
              <a:buFont typeface="Arial"/>
              <a:buNone/>
            </a:pPr>
            <a:r>
              <a:rPr lang="en-US" sz="1300" dirty="0">
                <a:latin typeface="Raleway Medium" panose="020B0603030101060003" pitchFamily="34" charset="0"/>
              </a:rPr>
              <a:t>Established in 1996, LDHV consists of 3 main units: Pack 612 for boys and girls through 5</a:t>
            </a:r>
            <a:r>
              <a:rPr lang="en-US" sz="1300" baseline="30000" dirty="0">
                <a:latin typeface="Raleway Medium" panose="020B0603030101060003" pitchFamily="34" charset="0"/>
              </a:rPr>
              <a:t>th</a:t>
            </a:r>
            <a:r>
              <a:rPr lang="en-US" sz="1300" dirty="0">
                <a:latin typeface="Raleway Medium" panose="020B0603030101060003" pitchFamily="34" charset="0"/>
              </a:rPr>
              <a:t> grade; Troop 612 for kids 11 to 18 years old; and Crew 612 for 14 to 20 years old. Our Scout program focuses on developing outdoor, personal and leadership skills for Vietnamese American youth in the metropolitan area (Washington DC, Maryland, and Virginia). LDHV’s goal is to prepare our youth to be the best future citizens through adventure, experiential learning, community service, and leadership training.</a:t>
            </a:r>
            <a:endParaRPr sz="1300" dirty="0">
              <a:latin typeface="Raleway Medium" panose="020B0603030101060003" pitchFamily="34" charset="0"/>
            </a:endParaRPr>
          </a:p>
        </p:txBody>
      </p:sp>
      <p:sp>
        <p:nvSpPr>
          <p:cNvPr id="16" name="Google Shape;66;p14">
            <a:extLst>
              <a:ext uri="{FF2B5EF4-FFF2-40B4-BE49-F238E27FC236}">
                <a16:creationId xmlns:a16="http://schemas.microsoft.com/office/drawing/2014/main" id="{7CEC3CA4-21E3-4DE0-A9FB-FFE7F29117FC}"/>
              </a:ext>
            </a:extLst>
          </p:cNvPr>
          <p:cNvSpPr txBox="1"/>
          <p:nvPr/>
        </p:nvSpPr>
        <p:spPr>
          <a:xfrm>
            <a:off x="109501" y="222889"/>
            <a:ext cx="3665700" cy="443223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b="1" dirty="0">
                <a:latin typeface="Raleway Medium" panose="020B0603030101060003" pitchFamily="34" charset="0"/>
              </a:rPr>
              <a:t>Leader contact information:</a:t>
            </a:r>
          </a:p>
          <a:p>
            <a:pPr marL="0" lvl="0" indent="0" algn="l" rtl="0">
              <a:spcBef>
                <a:spcPts val="0"/>
              </a:spcBef>
              <a:spcAft>
                <a:spcPts val="0"/>
              </a:spcAft>
              <a:buClr>
                <a:schemeClr val="dk1"/>
              </a:buClr>
              <a:buSzPts val="1100"/>
              <a:buFont typeface="Arial"/>
              <a:buNone/>
            </a:pP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vi-VN" dirty="0">
                <a:latin typeface="Raleway Medium" panose="020B0603030101060003" pitchFamily="34" charset="0"/>
              </a:rPr>
              <a:t>LĐ Trưởng</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Name: </a:t>
            </a:r>
            <a:r>
              <a:rPr lang="en-US" dirty="0" err="1">
                <a:latin typeface="Raleway Medium" panose="020B0603030101060003" pitchFamily="34" charset="0"/>
              </a:rPr>
              <a:t>Tâm</a:t>
            </a:r>
            <a:r>
              <a:rPr lang="en-US" dirty="0">
                <a:latin typeface="Raleway Medium" panose="020B0603030101060003" pitchFamily="34" charset="0"/>
              </a:rPr>
              <a:t> </a:t>
            </a:r>
            <a:r>
              <a:rPr lang="en-US" dirty="0" err="1">
                <a:latin typeface="Raleway Medium" panose="020B0603030101060003" pitchFamily="34" charset="0"/>
              </a:rPr>
              <a:t>Bùi</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Email: tamqbui62@gmail.com</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Phone #: (703) 649-8141</a:t>
            </a:r>
            <a:endParaRPr lang="vi-VN"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vi-VN" dirty="0">
                <a:latin typeface="Raleway Medium" panose="020B0603030101060003" pitchFamily="34" charset="0"/>
              </a:rPr>
              <a:t>Ấu Trưởng</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Name: </a:t>
            </a:r>
            <a:r>
              <a:rPr lang="en-US" dirty="0" err="1">
                <a:latin typeface="Raleway Medium" panose="020B0603030101060003" pitchFamily="34" charset="0"/>
              </a:rPr>
              <a:t>Bảo</a:t>
            </a:r>
            <a:r>
              <a:rPr lang="en-US" dirty="0">
                <a:latin typeface="Raleway Medium" panose="020B0603030101060003" pitchFamily="34" charset="0"/>
              </a:rPr>
              <a:t> </a:t>
            </a:r>
            <a:r>
              <a:rPr lang="en-US" dirty="0" err="1">
                <a:latin typeface="Raleway Medium" panose="020B0603030101060003" pitchFamily="34" charset="0"/>
              </a:rPr>
              <a:t>Thiệu</a:t>
            </a:r>
            <a:r>
              <a:rPr lang="en-US" dirty="0">
                <a:latin typeface="Raleway Medium" panose="020B0603030101060003" pitchFamily="34" charset="0"/>
              </a:rPr>
              <a:t> </a:t>
            </a:r>
            <a:r>
              <a:rPr lang="en-US" dirty="0" err="1">
                <a:latin typeface="Raleway Medium" panose="020B0603030101060003" pitchFamily="34" charset="0"/>
              </a:rPr>
              <a:t>Nguyễn</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Email: nguyen.baothieu@gmail.com</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Phone #: (571) 432-6798</a:t>
            </a:r>
            <a:endParaRPr lang="vi-VN"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vi-VN" dirty="0">
                <a:latin typeface="Raleway Medium" panose="020B0603030101060003" pitchFamily="34" charset="0"/>
              </a:rPr>
              <a:t>Thiếu Trưởng</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Name: Bobby </a:t>
            </a:r>
            <a:r>
              <a:rPr lang="en-US" dirty="0" err="1">
                <a:latin typeface="Raleway Medium" panose="020B0603030101060003" pitchFamily="34" charset="0"/>
              </a:rPr>
              <a:t>Trần</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Email: budhatran@gmail.com</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Phone #: (571) 232-4894</a:t>
            </a:r>
            <a:endParaRPr lang="vi-VN"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vi-VN" dirty="0">
                <a:latin typeface="Raleway Medium" panose="020B0603030101060003" pitchFamily="34" charset="0"/>
              </a:rPr>
              <a:t>Thanh Trưởng</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Name: </a:t>
            </a:r>
            <a:r>
              <a:rPr lang="en-US" dirty="0" err="1">
                <a:latin typeface="Raleway Medium" panose="020B0603030101060003" pitchFamily="34" charset="0"/>
              </a:rPr>
              <a:t>Nghia</a:t>
            </a:r>
            <a:r>
              <a:rPr lang="en-US" dirty="0">
                <a:latin typeface="Raleway Medium" panose="020B0603030101060003" pitchFamily="34" charset="0"/>
              </a:rPr>
              <a:t> Hoang</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Email: hoang.huu.nghia@gmail.com</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Phone #: (571) 314-2182</a:t>
            </a:r>
          </a:p>
          <a:p>
            <a:pPr marL="0" lvl="0" indent="0" algn="l" rtl="0">
              <a:spcBef>
                <a:spcPts val="0"/>
              </a:spcBef>
              <a:spcAft>
                <a:spcPts val="0"/>
              </a:spcAft>
              <a:buClr>
                <a:schemeClr val="dk1"/>
              </a:buClr>
              <a:buSzPts val="1100"/>
              <a:buFont typeface="Arial"/>
              <a:buNone/>
            </a:pP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v. 2021-2022</a:t>
            </a:r>
          </a:p>
        </p:txBody>
      </p:sp>
      <p:sp>
        <p:nvSpPr>
          <p:cNvPr id="17" name="Google Shape;66;p14">
            <a:extLst>
              <a:ext uri="{FF2B5EF4-FFF2-40B4-BE49-F238E27FC236}">
                <a16:creationId xmlns:a16="http://schemas.microsoft.com/office/drawing/2014/main" id="{BCCBEC92-7C04-49F3-95BC-EC70141B661A}"/>
              </a:ext>
            </a:extLst>
          </p:cNvPr>
          <p:cNvSpPr txBox="1"/>
          <p:nvPr/>
        </p:nvSpPr>
        <p:spPr>
          <a:xfrm>
            <a:off x="109501" y="5282140"/>
            <a:ext cx="3665700" cy="443223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b="1" dirty="0">
                <a:latin typeface="Raleway Medium" panose="020B0603030101060003" pitchFamily="34" charset="0"/>
              </a:rPr>
              <a:t>Leader contact information:</a:t>
            </a:r>
          </a:p>
          <a:p>
            <a:pPr marL="0" lvl="0" indent="0" algn="l" rtl="0">
              <a:spcBef>
                <a:spcPts val="0"/>
              </a:spcBef>
              <a:spcAft>
                <a:spcPts val="0"/>
              </a:spcAft>
              <a:buClr>
                <a:schemeClr val="dk1"/>
              </a:buClr>
              <a:buSzPts val="1100"/>
              <a:buFont typeface="Arial"/>
              <a:buNone/>
            </a:pP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vi-VN" dirty="0">
                <a:latin typeface="Raleway Medium" panose="020B0603030101060003" pitchFamily="34" charset="0"/>
              </a:rPr>
              <a:t>LĐ Trưởng</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Name: </a:t>
            </a:r>
            <a:r>
              <a:rPr lang="en-US" dirty="0" err="1">
                <a:latin typeface="Raleway Medium" panose="020B0603030101060003" pitchFamily="34" charset="0"/>
              </a:rPr>
              <a:t>Tâm</a:t>
            </a:r>
            <a:r>
              <a:rPr lang="en-US" dirty="0">
                <a:latin typeface="Raleway Medium" panose="020B0603030101060003" pitchFamily="34" charset="0"/>
              </a:rPr>
              <a:t> </a:t>
            </a:r>
            <a:r>
              <a:rPr lang="en-US" dirty="0" err="1">
                <a:latin typeface="Raleway Medium" panose="020B0603030101060003" pitchFamily="34" charset="0"/>
              </a:rPr>
              <a:t>Bùi</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Email: tamqbui62@gmail.com</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Phone #: (703) 649-8141</a:t>
            </a:r>
            <a:endParaRPr lang="vi-VN"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vi-VN" dirty="0">
                <a:latin typeface="Raleway Medium" panose="020B0603030101060003" pitchFamily="34" charset="0"/>
              </a:rPr>
              <a:t>Ấu Trưởng</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Name: </a:t>
            </a:r>
            <a:r>
              <a:rPr lang="en-US" dirty="0" err="1">
                <a:latin typeface="Raleway Medium" panose="020B0603030101060003" pitchFamily="34" charset="0"/>
              </a:rPr>
              <a:t>Bảo</a:t>
            </a:r>
            <a:r>
              <a:rPr lang="en-US" dirty="0">
                <a:latin typeface="Raleway Medium" panose="020B0603030101060003" pitchFamily="34" charset="0"/>
              </a:rPr>
              <a:t> </a:t>
            </a:r>
            <a:r>
              <a:rPr lang="en-US" dirty="0" err="1">
                <a:latin typeface="Raleway Medium" panose="020B0603030101060003" pitchFamily="34" charset="0"/>
              </a:rPr>
              <a:t>Thiệu</a:t>
            </a:r>
            <a:r>
              <a:rPr lang="en-US" dirty="0">
                <a:latin typeface="Raleway Medium" panose="020B0603030101060003" pitchFamily="34" charset="0"/>
              </a:rPr>
              <a:t> </a:t>
            </a:r>
            <a:r>
              <a:rPr lang="en-US" dirty="0" err="1">
                <a:latin typeface="Raleway Medium" panose="020B0603030101060003" pitchFamily="34" charset="0"/>
              </a:rPr>
              <a:t>Nguyễn</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Email: nguyen.baothieu@gmail.com</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Phone #: (571) 432-6798</a:t>
            </a:r>
            <a:endParaRPr lang="vi-VN"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vi-VN" dirty="0">
                <a:latin typeface="Raleway Medium" panose="020B0603030101060003" pitchFamily="34" charset="0"/>
              </a:rPr>
              <a:t>Thiếu Trưởng</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Name: Bobby </a:t>
            </a:r>
            <a:r>
              <a:rPr lang="en-US" dirty="0" err="1">
                <a:latin typeface="Raleway Medium" panose="020B0603030101060003" pitchFamily="34" charset="0"/>
              </a:rPr>
              <a:t>Trần</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Email: budhatran@gmail.com</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Phone #: (571) 232-4894</a:t>
            </a:r>
            <a:endParaRPr lang="vi-VN"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vi-VN" dirty="0">
                <a:latin typeface="Raleway Medium" panose="020B0603030101060003" pitchFamily="34" charset="0"/>
              </a:rPr>
              <a:t>Thanh Trưởng</a:t>
            </a: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Name: </a:t>
            </a:r>
            <a:r>
              <a:rPr lang="en-US" dirty="0" err="1">
                <a:latin typeface="Raleway Medium" panose="020B0603030101060003" pitchFamily="34" charset="0"/>
              </a:rPr>
              <a:t>Nghia</a:t>
            </a:r>
            <a:r>
              <a:rPr lang="en-US" dirty="0">
                <a:latin typeface="Raleway Medium" panose="020B0603030101060003" pitchFamily="34" charset="0"/>
              </a:rPr>
              <a:t> Hoang</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Email: hoang.huu.nghia@gmail.com</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    Phone #: (571) 314-2182</a:t>
            </a:r>
          </a:p>
          <a:p>
            <a:pPr marL="0" lvl="0" indent="0" algn="l" rtl="0">
              <a:spcBef>
                <a:spcPts val="0"/>
              </a:spcBef>
              <a:spcAft>
                <a:spcPts val="0"/>
              </a:spcAft>
              <a:buClr>
                <a:schemeClr val="dk1"/>
              </a:buClr>
              <a:buSzPts val="1100"/>
              <a:buFont typeface="Arial"/>
              <a:buNone/>
            </a:pP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v. 2021-2022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6" name="Google Shape;316;p32"/>
          <p:cNvSpPr txBox="1"/>
          <p:nvPr/>
        </p:nvSpPr>
        <p:spPr>
          <a:xfrm>
            <a:off x="3211375" y="4803975"/>
            <a:ext cx="469800" cy="2349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 sz="1200" b="1" dirty="0"/>
              <a:t>  16</a:t>
            </a:r>
            <a:endParaRPr sz="1200" b="1" dirty="0"/>
          </a:p>
        </p:txBody>
      </p:sp>
      <p:sp>
        <p:nvSpPr>
          <p:cNvPr id="317" name="Google Shape;317;p32"/>
          <p:cNvSpPr txBox="1"/>
          <p:nvPr/>
        </p:nvSpPr>
        <p:spPr>
          <a:xfrm>
            <a:off x="7088975" y="4803975"/>
            <a:ext cx="469800" cy="2349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 sz="1200" b="1"/>
              <a:t>  17</a:t>
            </a:r>
            <a:endParaRPr sz="1200" b="1"/>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0" name="Google Shape;314;p32">
            <a:extLst>
              <a:ext uri="{FF2B5EF4-FFF2-40B4-BE49-F238E27FC236}">
                <a16:creationId xmlns:a16="http://schemas.microsoft.com/office/drawing/2014/main" id="{70A674EA-7715-4C93-A7F6-FFF68425928F}"/>
              </a:ext>
            </a:extLst>
          </p:cNvPr>
          <p:cNvSpPr txBox="1"/>
          <p:nvPr/>
        </p:nvSpPr>
        <p:spPr>
          <a:xfrm>
            <a:off x="220500" y="332746"/>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b="1" dirty="0" err="1">
                <a:latin typeface="Raleway Medium" panose="020B0603030101060003" pitchFamily="34" charset="0"/>
              </a:rPr>
              <a:t>Humpty</a:t>
            </a:r>
            <a:r>
              <a:rPr lang="en-US" b="1" dirty="0">
                <a:latin typeface="Raleway Medium" panose="020B0603030101060003" pitchFamily="34" charset="0"/>
              </a:rPr>
              <a:t> Dumpty</a:t>
            </a:r>
            <a:br>
              <a:rPr lang="en-US" b="1" dirty="0">
                <a:latin typeface="Raleway Medium" panose="020B0603030101060003" pitchFamily="34" charset="0"/>
              </a:rPr>
            </a:br>
            <a:endParaRPr lang="en-US" b="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Humpty</a:t>
            </a:r>
            <a:r>
              <a:rPr lang="en-US" dirty="0">
                <a:latin typeface="Raleway Medium" panose="020B0603030101060003" pitchFamily="34" charset="0"/>
              </a:rPr>
              <a:t> Dumpty sat on a wall</a:t>
            </a: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Humpty</a:t>
            </a:r>
            <a:r>
              <a:rPr lang="en-US" dirty="0">
                <a:latin typeface="Raleway Medium" panose="020B0603030101060003" pitchFamily="34" charset="0"/>
              </a:rPr>
              <a:t> Dumpty had a great fall</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All the king's horses and all the king's men</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Couldn't put </a:t>
            </a:r>
            <a:r>
              <a:rPr lang="en-US" dirty="0" err="1">
                <a:latin typeface="Raleway Medium" panose="020B0603030101060003" pitchFamily="34" charset="0"/>
              </a:rPr>
              <a:t>Humpty</a:t>
            </a:r>
            <a:r>
              <a:rPr lang="en-US" dirty="0">
                <a:latin typeface="Raleway Medium" panose="020B0603030101060003" pitchFamily="34" charset="0"/>
              </a:rPr>
              <a:t> together again</a:t>
            </a: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Humpty</a:t>
            </a:r>
            <a:r>
              <a:rPr lang="en-US" dirty="0">
                <a:latin typeface="Raleway Medium" panose="020B0603030101060003" pitchFamily="34" charset="0"/>
              </a:rPr>
              <a:t> Dumpty sat on a wall</a:t>
            </a: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Humpty</a:t>
            </a:r>
            <a:r>
              <a:rPr lang="en-US" dirty="0">
                <a:latin typeface="Raleway Medium" panose="020B0603030101060003" pitchFamily="34" charset="0"/>
              </a:rPr>
              <a:t> Dumpty had a great fall</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All the king's horses and all the king's men</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Couldn't put </a:t>
            </a:r>
            <a:r>
              <a:rPr lang="en-US" dirty="0" err="1">
                <a:latin typeface="Raleway Medium" panose="020B0603030101060003" pitchFamily="34" charset="0"/>
              </a:rPr>
              <a:t>Humpty</a:t>
            </a:r>
            <a:r>
              <a:rPr lang="en-US" dirty="0">
                <a:latin typeface="Raleway Medium" panose="020B0603030101060003" pitchFamily="34" charset="0"/>
              </a:rPr>
              <a:t> together again</a:t>
            </a:r>
            <a:endParaRPr i="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endParaRPr sz="1200" dirty="0">
              <a:latin typeface="Raleway Medium" panose="020B0603030101060003" pitchFamily="34" charset="0"/>
            </a:endParaRPr>
          </a:p>
        </p:txBody>
      </p:sp>
      <p:sp>
        <p:nvSpPr>
          <p:cNvPr id="11" name="Google Shape;314;p32">
            <a:extLst>
              <a:ext uri="{FF2B5EF4-FFF2-40B4-BE49-F238E27FC236}">
                <a16:creationId xmlns:a16="http://schemas.microsoft.com/office/drawing/2014/main" id="{F734EAB8-FF7D-4887-B5EC-CA1281E2A6A4}"/>
              </a:ext>
            </a:extLst>
          </p:cNvPr>
          <p:cNvSpPr txBox="1"/>
          <p:nvPr/>
        </p:nvSpPr>
        <p:spPr>
          <a:xfrm>
            <a:off x="4106700" y="334188"/>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b="1" dirty="0">
                <a:latin typeface="Raleway Medium" panose="020B0603030101060003" pitchFamily="34" charset="0"/>
              </a:rPr>
              <a:t>Rick Roll (Never </a:t>
            </a:r>
            <a:r>
              <a:rPr lang="en-US" b="1" dirty="0" err="1">
                <a:latin typeface="Raleway Medium" panose="020B0603030101060003" pitchFamily="34" charset="0"/>
              </a:rPr>
              <a:t>Gonna</a:t>
            </a:r>
            <a:r>
              <a:rPr lang="en-US" b="1" dirty="0">
                <a:latin typeface="Raleway Medium" panose="020B0603030101060003" pitchFamily="34" charset="0"/>
              </a:rPr>
              <a:t> Give You Up)</a:t>
            </a:r>
          </a:p>
          <a:p>
            <a:pPr marL="0" lvl="0" indent="0" algn="l" rtl="0">
              <a:spcBef>
                <a:spcPts val="0"/>
              </a:spcBef>
              <a:spcAft>
                <a:spcPts val="0"/>
              </a:spcAft>
              <a:buClr>
                <a:schemeClr val="dk1"/>
              </a:buClr>
              <a:buSzPts val="1100"/>
              <a:buFont typeface="Arial"/>
              <a:buNone/>
            </a:pP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I just </a:t>
            </a:r>
            <a:r>
              <a:rPr lang="en-US" dirty="0" err="1">
                <a:latin typeface="Raleway Medium" panose="020B0603030101060003" pitchFamily="34" charset="0"/>
              </a:rPr>
              <a:t>wanna</a:t>
            </a:r>
            <a:r>
              <a:rPr lang="en-US" dirty="0">
                <a:latin typeface="Raleway Medium" panose="020B0603030101060003" pitchFamily="34" charset="0"/>
              </a:rPr>
              <a:t> tell you how I'm feeling</a:t>
            </a: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Gotta</a:t>
            </a:r>
            <a:r>
              <a:rPr lang="en-US" dirty="0">
                <a:latin typeface="Raleway Medium" panose="020B0603030101060003" pitchFamily="34" charset="0"/>
              </a:rPr>
              <a:t> make you understand</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give you up</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let you down</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run around and desert you</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make you cry</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say goodbye</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tell a lie and hurt you</a:t>
            </a:r>
            <a:endParaRPr dirty="0">
              <a:latin typeface="Raleway Medium" panose="020B0603030101060003" pitchFamily="34" charset="0"/>
            </a:endParaRPr>
          </a:p>
        </p:txBody>
      </p:sp>
      <p:sp>
        <p:nvSpPr>
          <p:cNvPr id="14" name="Google Shape;314;p32">
            <a:extLst>
              <a:ext uri="{FF2B5EF4-FFF2-40B4-BE49-F238E27FC236}">
                <a16:creationId xmlns:a16="http://schemas.microsoft.com/office/drawing/2014/main" id="{448D9272-E4A7-4686-B2ED-B185E6413220}"/>
              </a:ext>
            </a:extLst>
          </p:cNvPr>
          <p:cNvSpPr txBox="1"/>
          <p:nvPr/>
        </p:nvSpPr>
        <p:spPr>
          <a:xfrm>
            <a:off x="4106700" y="5383410"/>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b="1" dirty="0">
                <a:latin typeface="Raleway Medium" panose="020B0603030101060003" pitchFamily="34" charset="0"/>
              </a:rPr>
              <a:t>Rick Roll (Never </a:t>
            </a:r>
            <a:r>
              <a:rPr lang="en-US" b="1" dirty="0" err="1">
                <a:latin typeface="Raleway Medium" panose="020B0603030101060003" pitchFamily="34" charset="0"/>
              </a:rPr>
              <a:t>Gonna</a:t>
            </a:r>
            <a:r>
              <a:rPr lang="en-US" b="1" dirty="0">
                <a:latin typeface="Raleway Medium" panose="020B0603030101060003" pitchFamily="34" charset="0"/>
              </a:rPr>
              <a:t> Give You Up)</a:t>
            </a:r>
          </a:p>
          <a:p>
            <a:pPr marL="0" lvl="0" indent="0" algn="l" rtl="0">
              <a:spcBef>
                <a:spcPts val="0"/>
              </a:spcBef>
              <a:spcAft>
                <a:spcPts val="0"/>
              </a:spcAft>
              <a:buClr>
                <a:schemeClr val="dk1"/>
              </a:buClr>
              <a:buSzPts val="1100"/>
              <a:buFont typeface="Arial"/>
              <a:buNone/>
            </a:pPr>
            <a:endParaRPr lang="en-US"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I just </a:t>
            </a:r>
            <a:r>
              <a:rPr lang="en-US" dirty="0" err="1">
                <a:latin typeface="Raleway Medium" panose="020B0603030101060003" pitchFamily="34" charset="0"/>
              </a:rPr>
              <a:t>wanna</a:t>
            </a:r>
            <a:r>
              <a:rPr lang="en-US" dirty="0">
                <a:latin typeface="Raleway Medium" panose="020B0603030101060003" pitchFamily="34" charset="0"/>
              </a:rPr>
              <a:t> tell you how I'm feeling</a:t>
            </a: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Gotta</a:t>
            </a:r>
            <a:r>
              <a:rPr lang="en-US" dirty="0">
                <a:latin typeface="Raleway Medium" panose="020B0603030101060003" pitchFamily="34" charset="0"/>
              </a:rPr>
              <a:t> make you understand</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give you up</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let you down</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run around and desert you</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make you cry</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say goodbye</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Never </a:t>
            </a:r>
            <a:r>
              <a:rPr lang="en-US" dirty="0" err="1">
                <a:latin typeface="Raleway Medium" panose="020B0603030101060003" pitchFamily="34" charset="0"/>
              </a:rPr>
              <a:t>gonna</a:t>
            </a:r>
            <a:r>
              <a:rPr lang="en-US" dirty="0">
                <a:latin typeface="Raleway Medium" panose="020B0603030101060003" pitchFamily="34" charset="0"/>
              </a:rPr>
              <a:t> tell a lie and hurt you</a:t>
            </a:r>
            <a:endParaRPr dirty="0">
              <a:latin typeface="Raleway Medium" panose="020B0603030101060003" pitchFamily="34" charset="0"/>
            </a:endParaRPr>
          </a:p>
        </p:txBody>
      </p:sp>
      <p:sp>
        <p:nvSpPr>
          <p:cNvPr id="15" name="Google Shape;316;p32">
            <a:extLst>
              <a:ext uri="{FF2B5EF4-FFF2-40B4-BE49-F238E27FC236}">
                <a16:creationId xmlns:a16="http://schemas.microsoft.com/office/drawing/2014/main" id="{388C2C0E-28C7-4161-88E0-ED2132D40059}"/>
              </a:ext>
            </a:extLst>
          </p:cNvPr>
          <p:cNvSpPr txBox="1"/>
          <p:nvPr/>
        </p:nvSpPr>
        <p:spPr>
          <a:xfrm>
            <a:off x="3211375" y="9583442"/>
            <a:ext cx="469800" cy="284424"/>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 sz="1200" b="1" dirty="0"/>
              <a:t>  16</a:t>
            </a:r>
            <a:endParaRPr sz="1200" b="1" dirty="0"/>
          </a:p>
        </p:txBody>
      </p:sp>
      <p:sp>
        <p:nvSpPr>
          <p:cNvPr id="16" name="Google Shape;317;p32">
            <a:extLst>
              <a:ext uri="{FF2B5EF4-FFF2-40B4-BE49-F238E27FC236}">
                <a16:creationId xmlns:a16="http://schemas.microsoft.com/office/drawing/2014/main" id="{14BD602B-9DCA-4B9E-9E99-DD38FEEAE65C}"/>
              </a:ext>
            </a:extLst>
          </p:cNvPr>
          <p:cNvSpPr txBox="1"/>
          <p:nvPr/>
        </p:nvSpPr>
        <p:spPr>
          <a:xfrm>
            <a:off x="7088975" y="9632966"/>
            <a:ext cx="469800" cy="2349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 sz="1200" b="1" dirty="0"/>
              <a:t>  17</a:t>
            </a:r>
            <a:endParaRPr sz="1200" b="1" dirty="0"/>
          </a:p>
        </p:txBody>
      </p:sp>
      <p:sp>
        <p:nvSpPr>
          <p:cNvPr id="17" name="Google Shape;314;p32">
            <a:extLst>
              <a:ext uri="{FF2B5EF4-FFF2-40B4-BE49-F238E27FC236}">
                <a16:creationId xmlns:a16="http://schemas.microsoft.com/office/drawing/2014/main" id="{1E2B7A8F-0C11-49A9-8F5B-3D911B20A32F}"/>
              </a:ext>
            </a:extLst>
          </p:cNvPr>
          <p:cNvSpPr txBox="1"/>
          <p:nvPr/>
        </p:nvSpPr>
        <p:spPr>
          <a:xfrm>
            <a:off x="220500" y="5383410"/>
            <a:ext cx="3665700" cy="365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b="1" dirty="0" err="1">
                <a:latin typeface="Raleway Medium" panose="020B0603030101060003" pitchFamily="34" charset="0"/>
              </a:rPr>
              <a:t>Humpty</a:t>
            </a:r>
            <a:r>
              <a:rPr lang="en-US" b="1" dirty="0">
                <a:latin typeface="Raleway Medium" panose="020B0603030101060003" pitchFamily="34" charset="0"/>
              </a:rPr>
              <a:t> Dumpty</a:t>
            </a:r>
            <a:br>
              <a:rPr lang="en-US" b="1" dirty="0">
                <a:latin typeface="Raleway Medium" panose="020B0603030101060003" pitchFamily="34" charset="0"/>
              </a:rPr>
            </a:br>
            <a:endParaRPr lang="en-US" b="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Humpty</a:t>
            </a:r>
            <a:r>
              <a:rPr lang="en-US" dirty="0">
                <a:latin typeface="Raleway Medium" panose="020B0603030101060003" pitchFamily="34" charset="0"/>
              </a:rPr>
              <a:t> Dumpty sat on a wall</a:t>
            </a: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Humpty</a:t>
            </a:r>
            <a:r>
              <a:rPr lang="en-US" dirty="0">
                <a:latin typeface="Raleway Medium" panose="020B0603030101060003" pitchFamily="34" charset="0"/>
              </a:rPr>
              <a:t> Dumpty had a great fall</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All the king's horses and all the king's men</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Couldn't put </a:t>
            </a:r>
            <a:r>
              <a:rPr lang="en-US" dirty="0" err="1">
                <a:latin typeface="Raleway Medium" panose="020B0603030101060003" pitchFamily="34" charset="0"/>
              </a:rPr>
              <a:t>Humpty</a:t>
            </a:r>
            <a:r>
              <a:rPr lang="en-US" dirty="0">
                <a:latin typeface="Raleway Medium" panose="020B0603030101060003" pitchFamily="34" charset="0"/>
              </a:rPr>
              <a:t> together again</a:t>
            </a: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Humpty</a:t>
            </a:r>
            <a:r>
              <a:rPr lang="en-US" dirty="0">
                <a:latin typeface="Raleway Medium" panose="020B0603030101060003" pitchFamily="34" charset="0"/>
              </a:rPr>
              <a:t> Dumpty sat on a wall</a:t>
            </a:r>
          </a:p>
          <a:p>
            <a:pPr marL="0" lvl="0" indent="0" algn="l" rtl="0">
              <a:spcBef>
                <a:spcPts val="0"/>
              </a:spcBef>
              <a:spcAft>
                <a:spcPts val="0"/>
              </a:spcAft>
              <a:buClr>
                <a:schemeClr val="dk1"/>
              </a:buClr>
              <a:buSzPts val="1100"/>
              <a:buFont typeface="Arial"/>
              <a:buNone/>
            </a:pPr>
            <a:r>
              <a:rPr lang="en-US" dirty="0" err="1">
                <a:latin typeface="Raleway Medium" panose="020B0603030101060003" pitchFamily="34" charset="0"/>
              </a:rPr>
              <a:t>Humpty</a:t>
            </a:r>
            <a:r>
              <a:rPr lang="en-US" dirty="0">
                <a:latin typeface="Raleway Medium" panose="020B0603030101060003" pitchFamily="34" charset="0"/>
              </a:rPr>
              <a:t> Dumpty had a great fall</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All the king's horses and all the king's men</a:t>
            </a:r>
          </a:p>
          <a:p>
            <a:pPr marL="0" lvl="0" indent="0" algn="l" rtl="0">
              <a:spcBef>
                <a:spcPts val="0"/>
              </a:spcBef>
              <a:spcAft>
                <a:spcPts val="0"/>
              </a:spcAft>
              <a:buClr>
                <a:schemeClr val="dk1"/>
              </a:buClr>
              <a:buSzPts val="1100"/>
              <a:buFont typeface="Arial"/>
              <a:buNone/>
            </a:pPr>
            <a:r>
              <a:rPr lang="en-US" dirty="0">
                <a:latin typeface="Raleway Medium" panose="020B0603030101060003" pitchFamily="34" charset="0"/>
              </a:rPr>
              <a:t>Couldn't put </a:t>
            </a:r>
            <a:r>
              <a:rPr lang="en-US" dirty="0" err="1">
                <a:latin typeface="Raleway Medium" panose="020B0603030101060003" pitchFamily="34" charset="0"/>
              </a:rPr>
              <a:t>Humpty</a:t>
            </a:r>
            <a:r>
              <a:rPr lang="en-US" dirty="0">
                <a:latin typeface="Raleway Medium" panose="020B0603030101060003" pitchFamily="34" charset="0"/>
              </a:rPr>
              <a:t> together again</a:t>
            </a:r>
            <a:endParaRPr i="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endParaRPr sz="1200" dirty="0">
              <a:latin typeface="Raleway Medium" panose="020B0603030101060003"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6" name="Google Shape;76;p15"/>
          <p:cNvSpPr txBox="1"/>
          <p:nvPr/>
        </p:nvSpPr>
        <p:spPr>
          <a:xfrm>
            <a:off x="3997200" y="154628"/>
            <a:ext cx="3665700" cy="379667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Raleway Medium" panose="020B0603030101060003" pitchFamily="34" charset="0"/>
              </a:rPr>
              <a:t>Table of Contents</a:t>
            </a:r>
            <a:endParaRPr sz="1200" b="1" dirty="0">
              <a:latin typeface="Raleway Medium" panose="020B0603030101060003" pitchFamily="34" charset="0"/>
            </a:endParaRPr>
          </a:p>
          <a:p>
            <a:pPr marL="0" lvl="0" indent="0" algn="l" rtl="0">
              <a:spcBef>
                <a:spcPts val="0"/>
              </a:spcBef>
              <a:spcAft>
                <a:spcPts val="0"/>
              </a:spcAft>
              <a:buNone/>
              <a:tabLst>
                <a:tab pos="3206750" algn="r"/>
              </a:tabLst>
            </a:pPr>
            <a:endParaRPr lang="en" sz="1200" dirty="0">
              <a:latin typeface="Raleway Medium" panose="020B0603030101060003" pitchFamily="34" charset="0"/>
            </a:endParaRPr>
          </a:p>
          <a:p>
            <a:pPr>
              <a:tabLst>
                <a:tab pos="3206750" algn="r"/>
              </a:tabLst>
            </a:pPr>
            <a:r>
              <a:rPr lang="en-US" sz="1200" dirty="0">
                <a:latin typeface="Raleway Medium" panose="020B0603030101060003" pitchFamily="34" charset="0"/>
              </a:rPr>
              <a:t>United States National Anthem 	1</a:t>
            </a:r>
          </a:p>
          <a:p>
            <a:pPr marL="0" lvl="0" indent="0" algn="l" rtl="0">
              <a:spcBef>
                <a:spcPts val="0"/>
              </a:spcBef>
              <a:spcAft>
                <a:spcPts val="0"/>
              </a:spcAft>
              <a:buNone/>
              <a:tabLst>
                <a:tab pos="3206750" algn="r"/>
              </a:tabLst>
            </a:pPr>
            <a:r>
              <a:rPr lang="en-US" sz="1200" dirty="0">
                <a:latin typeface="Raleway Medium" panose="020B0603030101060003" pitchFamily="34" charset="0"/>
              </a:rPr>
              <a:t>Vietnamese Republic Anthem</a:t>
            </a:r>
            <a:r>
              <a:rPr lang="en" sz="1200" dirty="0">
                <a:latin typeface="Raleway Medium" panose="020B0603030101060003" pitchFamily="34" charset="0"/>
              </a:rPr>
              <a:t>	2</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US" sz="1200" dirty="0">
                <a:latin typeface="Raleway Medium" panose="020B0603030101060003" pitchFamily="34" charset="0"/>
              </a:rPr>
              <a:t>Vietnamese Scout Anthem</a:t>
            </a:r>
            <a:r>
              <a:rPr lang="en" sz="1200" dirty="0">
                <a:latin typeface="Raleway Medium" panose="020B0603030101060003" pitchFamily="34" charset="0"/>
              </a:rPr>
              <a:t>	3</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Scout Oath &amp; Law	4</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Vietnamese Scout Oath &amp; Law	5</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Hung Vuong Grace	6</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Philmont Grace	6</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Northern Tier Grace	6</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Seabase Grace	7</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Goshen Grace	7</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Summit Grace	7</a:t>
            </a:r>
            <a:endParaRPr lang="vi-VN" sz="1200" dirty="0">
              <a:latin typeface="Raleway Medium" panose="020B0603030101060003" pitchFamily="34" charset="0"/>
            </a:endParaRPr>
          </a:p>
          <a:p>
            <a:pPr>
              <a:tabLst>
                <a:tab pos="3206750" algn="r"/>
              </a:tabLst>
            </a:pPr>
            <a:r>
              <a:rPr lang="vi-VN" sz="1200" dirty="0">
                <a:latin typeface="Raleway Medium" panose="020B0603030101060003" pitchFamily="34" charset="0"/>
              </a:rPr>
              <a:t>Nghi Thức Cơm</a:t>
            </a:r>
            <a:r>
              <a:rPr lang="en" sz="1200" dirty="0">
                <a:latin typeface="Raleway Medium" panose="020B0603030101060003" pitchFamily="34" charset="0"/>
              </a:rPr>
              <a:t>	8</a:t>
            </a:r>
          </a:p>
          <a:p>
            <a:pPr>
              <a:tabLst>
                <a:tab pos="3206750" algn="r"/>
              </a:tabLst>
            </a:pPr>
            <a:r>
              <a:rPr lang="en-US" sz="1200" dirty="0" err="1">
                <a:latin typeface="Raleway Medium" panose="020B0603030101060003" pitchFamily="34" charset="0"/>
              </a:rPr>
              <a:t>Giờ</a:t>
            </a:r>
            <a:r>
              <a:rPr lang="en-US" sz="1200" dirty="0">
                <a:latin typeface="Raleway Medium" panose="020B0603030101060003" pitchFamily="34" charset="0"/>
              </a:rPr>
              <a:t> </a:t>
            </a:r>
            <a:r>
              <a:rPr lang="en-US" sz="1200" dirty="0" err="1">
                <a:latin typeface="Raleway Medium" panose="020B0603030101060003" pitchFamily="34" charset="0"/>
              </a:rPr>
              <a:t>ăn</a:t>
            </a:r>
            <a:r>
              <a:rPr lang="en-US" sz="1200" dirty="0">
                <a:latin typeface="Raleway Medium" panose="020B0603030101060003" pitchFamily="34" charset="0"/>
              </a:rPr>
              <a:t> </a:t>
            </a:r>
            <a:r>
              <a:rPr lang="en-US" sz="1200" dirty="0" err="1">
                <a:latin typeface="Raleway Medium" panose="020B0603030101060003" pitchFamily="34" charset="0"/>
              </a:rPr>
              <a:t>đến</a:t>
            </a:r>
            <a:r>
              <a:rPr lang="en-US" sz="1200" dirty="0">
                <a:latin typeface="Raleway Medium" panose="020B0603030101060003" pitchFamily="34" charset="0"/>
              </a:rPr>
              <a:t> </a:t>
            </a:r>
            <a:r>
              <a:rPr lang="en-US" sz="1200" dirty="0" err="1">
                <a:latin typeface="Raleway Medium" panose="020B0603030101060003" pitchFamily="34" charset="0"/>
              </a:rPr>
              <a:t>rồi</a:t>
            </a:r>
            <a:r>
              <a:rPr lang="en" sz="1200" dirty="0">
                <a:latin typeface="Raleway Medium" panose="020B0603030101060003" pitchFamily="34" charset="0"/>
              </a:rPr>
              <a:t>	8</a:t>
            </a:r>
          </a:p>
          <a:p>
            <a:pPr>
              <a:tabLst>
                <a:tab pos="3206750" algn="r"/>
              </a:tabLst>
            </a:pPr>
            <a:r>
              <a:rPr lang="en-US" sz="1200" dirty="0" err="1">
                <a:latin typeface="Raleway Medium" panose="020B0603030101060003" pitchFamily="34" charset="0"/>
              </a:rPr>
              <a:t>Gồ</a:t>
            </a:r>
            <a:r>
              <a:rPr lang="en-US" sz="1200" dirty="0">
                <a:latin typeface="Raleway Medium" panose="020B0603030101060003" pitchFamily="34" charset="0"/>
              </a:rPr>
              <a:t> </a:t>
            </a:r>
            <a:r>
              <a:rPr lang="en-US" sz="1200" dirty="0" err="1">
                <a:latin typeface="Raleway Medium" panose="020B0603030101060003" pitchFamily="34" charset="0"/>
              </a:rPr>
              <a:t>ghê</a:t>
            </a:r>
            <a:r>
              <a:rPr lang="en" sz="1200" dirty="0">
                <a:latin typeface="Raleway Medium" panose="020B0603030101060003" pitchFamily="34" charset="0"/>
              </a:rPr>
              <a:t>	9</a:t>
            </a:r>
          </a:p>
          <a:p>
            <a:pPr>
              <a:tabLst>
                <a:tab pos="3206750" algn="r"/>
              </a:tabLst>
            </a:pPr>
            <a:r>
              <a:rPr lang="en-US" sz="1200" dirty="0">
                <a:latin typeface="Raleway Medium" panose="020B0603030101060003" pitchFamily="34" charset="0"/>
              </a:rPr>
              <a:t>Hay </a:t>
            </a:r>
            <a:r>
              <a:rPr lang="en-US" sz="1200" dirty="0" err="1">
                <a:latin typeface="Raleway Medium" panose="020B0603030101060003" pitchFamily="34" charset="0"/>
              </a:rPr>
              <a:t>Là</a:t>
            </a:r>
            <a:r>
              <a:rPr lang="en-US" sz="1200" dirty="0">
                <a:latin typeface="Raleway Medium" panose="020B0603030101060003" pitchFamily="34" charset="0"/>
              </a:rPr>
              <a:t> Hay </a:t>
            </a:r>
            <a:r>
              <a:rPr lang="en-US" sz="1200" dirty="0" err="1">
                <a:latin typeface="Raleway Medium" panose="020B0603030101060003" pitchFamily="34" charset="0"/>
              </a:rPr>
              <a:t>Quá</a:t>
            </a:r>
            <a:r>
              <a:rPr lang="en" sz="1200" dirty="0">
                <a:latin typeface="Raleway Medium" panose="020B0603030101060003" pitchFamily="34" charset="0"/>
              </a:rPr>
              <a:t>	9</a:t>
            </a:r>
          </a:p>
          <a:p>
            <a:pPr>
              <a:tabLst>
                <a:tab pos="3206750" algn="r"/>
              </a:tabLst>
            </a:pPr>
            <a:r>
              <a:rPr lang="en-US" sz="1200" dirty="0">
                <a:latin typeface="Raleway Medium" panose="020B0603030101060003" pitchFamily="34" charset="0"/>
              </a:rPr>
              <a:t>Anh </a:t>
            </a:r>
            <a:r>
              <a:rPr lang="en-US" sz="1200" dirty="0" err="1">
                <a:latin typeface="Raleway Medium" panose="020B0603030101060003" pitchFamily="34" charset="0"/>
              </a:rPr>
              <a:t>Em</a:t>
            </a:r>
            <a:r>
              <a:rPr lang="en-US" sz="1200" dirty="0">
                <a:latin typeface="Raleway Medium" panose="020B0603030101060003" pitchFamily="34" charset="0"/>
              </a:rPr>
              <a:t> Ta </a:t>
            </a:r>
            <a:r>
              <a:rPr lang="en-US" sz="1200" dirty="0" err="1">
                <a:latin typeface="Raleway Medium" panose="020B0603030101060003" pitchFamily="34" charset="0"/>
              </a:rPr>
              <a:t>Về</a:t>
            </a:r>
            <a:r>
              <a:rPr lang="en" sz="1200" dirty="0">
                <a:latin typeface="Raleway Medium" panose="020B0603030101060003" pitchFamily="34" charset="0"/>
              </a:rPr>
              <a:t>	10</a:t>
            </a:r>
          </a:p>
          <a:p>
            <a:pPr>
              <a:tabLst>
                <a:tab pos="3206750" algn="r"/>
              </a:tabLst>
            </a:pPr>
            <a:r>
              <a:rPr lang="en-US" sz="1200" dirty="0" err="1">
                <a:latin typeface="Raleway Medium" panose="020B0603030101060003" pitchFamily="34" charset="0"/>
              </a:rPr>
              <a:t>Ngón</a:t>
            </a:r>
            <a:r>
              <a:rPr lang="en-US" sz="1200" dirty="0">
                <a:latin typeface="Raleway Medium" panose="020B0603030101060003" pitchFamily="34" charset="0"/>
              </a:rPr>
              <a:t> Tay </a:t>
            </a:r>
            <a:r>
              <a:rPr lang="en-US" sz="1200" dirty="0" err="1">
                <a:latin typeface="Raleway Medium" panose="020B0603030101060003" pitchFamily="34" charset="0"/>
              </a:rPr>
              <a:t>Nhúc</a:t>
            </a:r>
            <a:r>
              <a:rPr lang="en-US" sz="1200" dirty="0">
                <a:latin typeface="Raleway Medium" panose="020B0603030101060003" pitchFamily="34" charset="0"/>
              </a:rPr>
              <a:t> </a:t>
            </a:r>
            <a:r>
              <a:rPr lang="en-US" sz="1200" dirty="0" err="1">
                <a:latin typeface="Raleway Medium" panose="020B0603030101060003" pitchFamily="34" charset="0"/>
              </a:rPr>
              <a:t>Nhích</a:t>
            </a:r>
            <a:r>
              <a:rPr lang="en" sz="1200" dirty="0">
                <a:latin typeface="Raleway Medium" panose="020B0603030101060003" pitchFamily="34" charset="0"/>
              </a:rPr>
              <a:t>	11</a:t>
            </a:r>
          </a:p>
          <a:p>
            <a:pPr>
              <a:tabLst>
                <a:tab pos="3206750" algn="r"/>
              </a:tabLst>
            </a:pPr>
            <a:r>
              <a:rPr lang="en-US" sz="1200" dirty="0">
                <a:latin typeface="Raleway Medium" panose="020B0603030101060003" pitchFamily="34" charset="0"/>
              </a:rPr>
              <a:t>Tang </a:t>
            </a:r>
            <a:r>
              <a:rPr lang="en-US" sz="1200" dirty="0" err="1">
                <a:latin typeface="Raleway Medium" panose="020B0603030101060003" pitchFamily="34" charset="0"/>
              </a:rPr>
              <a:t>Tình</a:t>
            </a:r>
            <a:r>
              <a:rPr lang="en-US" sz="1200" dirty="0">
                <a:latin typeface="Raleway Medium" panose="020B0603030101060003" pitchFamily="34" charset="0"/>
              </a:rPr>
              <a:t> Tang </a:t>
            </a:r>
            <a:r>
              <a:rPr lang="en-US" sz="1200" dirty="0" err="1">
                <a:latin typeface="Raleway Medium" panose="020B0603030101060003" pitchFamily="34" charset="0"/>
              </a:rPr>
              <a:t>Tính</a:t>
            </a:r>
            <a:r>
              <a:rPr lang="en" sz="1200" dirty="0">
                <a:latin typeface="Raleway Medium" panose="020B0603030101060003" pitchFamily="34" charset="0"/>
              </a:rPr>
              <a:t>	12</a:t>
            </a:r>
          </a:p>
          <a:p>
            <a:pPr>
              <a:tabLst>
                <a:tab pos="3206750" algn="r"/>
              </a:tabLst>
            </a:pPr>
            <a:r>
              <a:rPr lang="vi-VN" sz="1200" dirty="0">
                <a:latin typeface="Raleway Medium" panose="020B0603030101060003" pitchFamily="34" charset="0"/>
              </a:rPr>
              <a:t>Bốn Phương Trời</a:t>
            </a:r>
            <a:r>
              <a:rPr lang="en" sz="1200" dirty="0">
                <a:latin typeface="Raleway Medium" panose="020B0603030101060003" pitchFamily="34" charset="0"/>
              </a:rPr>
              <a:t>	13</a:t>
            </a:r>
          </a:p>
          <a:p>
            <a:pPr>
              <a:tabLst>
                <a:tab pos="3206750" algn="r"/>
              </a:tabLst>
            </a:pPr>
            <a:r>
              <a:rPr lang="en-US" sz="1200" dirty="0" err="1">
                <a:latin typeface="Raleway Medium" panose="020B0603030101060003" pitchFamily="34" charset="0"/>
              </a:rPr>
              <a:t>Nhà</a:t>
            </a:r>
            <a:r>
              <a:rPr lang="en-US" sz="1200" dirty="0">
                <a:latin typeface="Raleway Medium" panose="020B0603030101060003" pitchFamily="34" charset="0"/>
              </a:rPr>
              <a:t> </a:t>
            </a:r>
            <a:r>
              <a:rPr lang="en-US" sz="1200" dirty="0" err="1">
                <a:latin typeface="Raleway Medium" panose="020B0603030101060003" pitchFamily="34" charset="0"/>
              </a:rPr>
              <a:t>Của</a:t>
            </a:r>
            <a:r>
              <a:rPr lang="en-US" sz="1200" dirty="0">
                <a:latin typeface="Raleway Medium" panose="020B0603030101060003" pitchFamily="34" charset="0"/>
              </a:rPr>
              <a:t> Ta</a:t>
            </a:r>
            <a:r>
              <a:rPr lang="en" sz="1200" dirty="0">
                <a:latin typeface="Raleway Medium" panose="020B0603030101060003" pitchFamily="34" charset="0"/>
              </a:rPr>
              <a:t>	14</a:t>
            </a:r>
          </a:p>
          <a:p>
            <a:pPr>
              <a:tabLst>
                <a:tab pos="3206750" algn="r"/>
              </a:tabLst>
            </a:pPr>
            <a:r>
              <a:rPr lang="en-US" sz="1200" dirty="0">
                <a:latin typeface="Raleway Medium" panose="020B0603030101060003" pitchFamily="34" charset="0"/>
              </a:rPr>
              <a:t>Bananas</a:t>
            </a:r>
            <a:r>
              <a:rPr lang="en" sz="1200" dirty="0">
                <a:latin typeface="Raleway Medium" panose="020B0603030101060003" pitchFamily="34" charset="0"/>
              </a:rPr>
              <a:t>	15</a:t>
            </a:r>
          </a:p>
          <a:p>
            <a:pPr>
              <a:tabLst>
                <a:tab pos="3206750" algn="r"/>
              </a:tabLst>
            </a:pPr>
            <a:r>
              <a:rPr lang="en" sz="1200" dirty="0">
                <a:latin typeface="Raleway Medium" panose="020B0603030101060003" pitchFamily="34" charset="0"/>
              </a:rPr>
              <a:t>Announcments Song	15</a:t>
            </a:r>
          </a:p>
        </p:txBody>
      </p:sp>
      <p:sp>
        <p:nvSpPr>
          <p:cNvPr id="78"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34</a:t>
            </a:r>
            <a:endParaRPr sz="1200" dirty="0">
              <a:latin typeface="Raleway Medium" panose="020B0603030101060003" pitchFamily="34" charset="0"/>
            </a:endParaRPr>
          </a:p>
        </p:txBody>
      </p:sp>
      <p:sp>
        <p:nvSpPr>
          <p:cNvPr id="79"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i</a:t>
            </a:r>
            <a:endParaRPr sz="1200" dirty="0">
              <a:latin typeface="Raleway Medium" panose="020B0603030101060003" pitchFamily="34" charset="0"/>
            </a:endParaRPr>
          </a:p>
        </p:txBody>
      </p:sp>
      <p:cxnSp>
        <p:nvCxnSpPr>
          <p:cNvPr id="13"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4"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9"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34</a:t>
            </a:r>
            <a:endParaRPr sz="1200" dirty="0">
              <a:latin typeface="Raleway Medium" panose="020B0603030101060003" pitchFamily="34" charset="0"/>
            </a:endParaRPr>
          </a:p>
        </p:txBody>
      </p:sp>
      <p:sp>
        <p:nvSpPr>
          <p:cNvPr id="20"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i</a:t>
            </a:r>
            <a:endParaRPr sz="1200" dirty="0">
              <a:latin typeface="Raleway Medium" panose="020B0603030101060003" pitchFamily="34" charset="0"/>
            </a:endParaRPr>
          </a:p>
        </p:txBody>
      </p:sp>
      <p:sp>
        <p:nvSpPr>
          <p:cNvPr id="15" name="Google Shape;76;p15">
            <a:extLst>
              <a:ext uri="{FF2B5EF4-FFF2-40B4-BE49-F238E27FC236}">
                <a16:creationId xmlns:a16="http://schemas.microsoft.com/office/drawing/2014/main" id="{D1E76A79-DBD1-4459-85AD-0EB0E43D4A8E}"/>
              </a:ext>
            </a:extLst>
          </p:cNvPr>
          <p:cNvSpPr txBox="1"/>
          <p:nvPr/>
        </p:nvSpPr>
        <p:spPr>
          <a:xfrm>
            <a:off x="3997200" y="5140200"/>
            <a:ext cx="3665700" cy="379667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Raleway Medium" panose="020B0603030101060003" pitchFamily="34" charset="0"/>
              </a:rPr>
              <a:t>Table of Contents</a:t>
            </a:r>
            <a:endParaRPr sz="1200" b="1" dirty="0">
              <a:latin typeface="Raleway Medium" panose="020B0603030101060003" pitchFamily="34" charset="0"/>
            </a:endParaRPr>
          </a:p>
          <a:p>
            <a:pPr marL="0" lvl="0" indent="0" algn="l" rtl="0">
              <a:spcBef>
                <a:spcPts val="0"/>
              </a:spcBef>
              <a:spcAft>
                <a:spcPts val="0"/>
              </a:spcAft>
              <a:buNone/>
              <a:tabLst>
                <a:tab pos="3206750" algn="r"/>
              </a:tabLst>
            </a:pPr>
            <a:endParaRPr lang="en" sz="1200" dirty="0">
              <a:latin typeface="Raleway Medium" panose="020B0603030101060003" pitchFamily="34" charset="0"/>
            </a:endParaRPr>
          </a:p>
          <a:p>
            <a:pPr>
              <a:tabLst>
                <a:tab pos="3206750" algn="r"/>
              </a:tabLst>
            </a:pPr>
            <a:r>
              <a:rPr lang="en-US" sz="1200" dirty="0">
                <a:latin typeface="Raleway Medium" panose="020B0603030101060003" pitchFamily="34" charset="0"/>
              </a:rPr>
              <a:t>United States National Anthem 	1</a:t>
            </a:r>
          </a:p>
          <a:p>
            <a:pPr marL="0" lvl="0" indent="0" algn="l" rtl="0">
              <a:spcBef>
                <a:spcPts val="0"/>
              </a:spcBef>
              <a:spcAft>
                <a:spcPts val="0"/>
              </a:spcAft>
              <a:buNone/>
              <a:tabLst>
                <a:tab pos="3206750" algn="r"/>
              </a:tabLst>
            </a:pPr>
            <a:r>
              <a:rPr lang="en-US" sz="1200" dirty="0">
                <a:latin typeface="Raleway Medium" panose="020B0603030101060003" pitchFamily="34" charset="0"/>
              </a:rPr>
              <a:t>Vietnamese Republic Anthem</a:t>
            </a:r>
            <a:r>
              <a:rPr lang="en" sz="1200" dirty="0">
                <a:latin typeface="Raleway Medium" panose="020B0603030101060003" pitchFamily="34" charset="0"/>
              </a:rPr>
              <a:t>	2</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US" sz="1200" dirty="0">
                <a:latin typeface="Raleway Medium" panose="020B0603030101060003" pitchFamily="34" charset="0"/>
              </a:rPr>
              <a:t>Vietnamese Scout Anthem</a:t>
            </a:r>
            <a:r>
              <a:rPr lang="en" sz="1200" dirty="0">
                <a:latin typeface="Raleway Medium" panose="020B0603030101060003" pitchFamily="34" charset="0"/>
              </a:rPr>
              <a:t>	3</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Scout Oath &amp; Law	4</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Vietnamese Scout Oath &amp; Law	5</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Hung Vuong Grace	6</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Philmont Grace	6</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Northern Tier Grace	6</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Seabase Grace	7</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Goshen Grace	7</a:t>
            </a:r>
            <a:endParaRPr sz="1200" dirty="0">
              <a:latin typeface="Raleway Medium" panose="020B0603030101060003" pitchFamily="34" charset="0"/>
            </a:endParaRPr>
          </a:p>
          <a:p>
            <a:pPr marL="0" lvl="0" indent="0" algn="l" rtl="0">
              <a:spcBef>
                <a:spcPts val="0"/>
              </a:spcBef>
              <a:spcAft>
                <a:spcPts val="0"/>
              </a:spcAft>
              <a:buNone/>
              <a:tabLst>
                <a:tab pos="3206750" algn="r"/>
              </a:tabLst>
            </a:pPr>
            <a:r>
              <a:rPr lang="en" sz="1200" dirty="0">
                <a:latin typeface="Raleway Medium" panose="020B0603030101060003" pitchFamily="34" charset="0"/>
              </a:rPr>
              <a:t>Summit Grace	7</a:t>
            </a:r>
            <a:endParaRPr lang="vi-VN" sz="1200" dirty="0">
              <a:latin typeface="Raleway Medium" panose="020B0603030101060003" pitchFamily="34" charset="0"/>
            </a:endParaRPr>
          </a:p>
          <a:p>
            <a:pPr>
              <a:tabLst>
                <a:tab pos="3206750" algn="r"/>
              </a:tabLst>
            </a:pPr>
            <a:r>
              <a:rPr lang="vi-VN" sz="1200" dirty="0">
                <a:latin typeface="Raleway Medium" panose="020B0603030101060003" pitchFamily="34" charset="0"/>
              </a:rPr>
              <a:t>Nghi Thức Cơm</a:t>
            </a:r>
            <a:r>
              <a:rPr lang="en" sz="1200" dirty="0">
                <a:latin typeface="Raleway Medium" panose="020B0603030101060003" pitchFamily="34" charset="0"/>
              </a:rPr>
              <a:t>	8</a:t>
            </a:r>
          </a:p>
          <a:p>
            <a:pPr>
              <a:tabLst>
                <a:tab pos="3206750" algn="r"/>
              </a:tabLst>
            </a:pPr>
            <a:r>
              <a:rPr lang="en-US" sz="1200" dirty="0" err="1">
                <a:latin typeface="Raleway Medium" panose="020B0603030101060003" pitchFamily="34" charset="0"/>
              </a:rPr>
              <a:t>Giờ</a:t>
            </a:r>
            <a:r>
              <a:rPr lang="en-US" sz="1200" dirty="0">
                <a:latin typeface="Raleway Medium" panose="020B0603030101060003" pitchFamily="34" charset="0"/>
              </a:rPr>
              <a:t> </a:t>
            </a:r>
            <a:r>
              <a:rPr lang="en-US" sz="1200" dirty="0" err="1">
                <a:latin typeface="Raleway Medium" panose="020B0603030101060003" pitchFamily="34" charset="0"/>
              </a:rPr>
              <a:t>ăn</a:t>
            </a:r>
            <a:r>
              <a:rPr lang="en-US" sz="1200" dirty="0">
                <a:latin typeface="Raleway Medium" panose="020B0603030101060003" pitchFamily="34" charset="0"/>
              </a:rPr>
              <a:t> </a:t>
            </a:r>
            <a:r>
              <a:rPr lang="en-US" sz="1200" dirty="0" err="1">
                <a:latin typeface="Raleway Medium" panose="020B0603030101060003" pitchFamily="34" charset="0"/>
              </a:rPr>
              <a:t>đến</a:t>
            </a:r>
            <a:r>
              <a:rPr lang="en-US" sz="1200" dirty="0">
                <a:latin typeface="Raleway Medium" panose="020B0603030101060003" pitchFamily="34" charset="0"/>
              </a:rPr>
              <a:t> </a:t>
            </a:r>
            <a:r>
              <a:rPr lang="en-US" sz="1200" dirty="0" err="1">
                <a:latin typeface="Raleway Medium" panose="020B0603030101060003" pitchFamily="34" charset="0"/>
              </a:rPr>
              <a:t>rồi</a:t>
            </a:r>
            <a:r>
              <a:rPr lang="en" sz="1200" dirty="0">
                <a:latin typeface="Raleway Medium" panose="020B0603030101060003" pitchFamily="34" charset="0"/>
              </a:rPr>
              <a:t>	8</a:t>
            </a:r>
          </a:p>
          <a:p>
            <a:pPr>
              <a:tabLst>
                <a:tab pos="3206750" algn="r"/>
              </a:tabLst>
            </a:pPr>
            <a:r>
              <a:rPr lang="en-US" sz="1200" dirty="0" err="1">
                <a:latin typeface="Raleway Medium" panose="020B0603030101060003" pitchFamily="34" charset="0"/>
              </a:rPr>
              <a:t>Gồ</a:t>
            </a:r>
            <a:r>
              <a:rPr lang="en-US" sz="1200" dirty="0">
                <a:latin typeface="Raleway Medium" panose="020B0603030101060003" pitchFamily="34" charset="0"/>
              </a:rPr>
              <a:t> </a:t>
            </a:r>
            <a:r>
              <a:rPr lang="en-US" sz="1200" dirty="0" err="1">
                <a:latin typeface="Raleway Medium" panose="020B0603030101060003" pitchFamily="34" charset="0"/>
              </a:rPr>
              <a:t>ghê</a:t>
            </a:r>
            <a:r>
              <a:rPr lang="en" sz="1200" dirty="0">
                <a:latin typeface="Raleway Medium" panose="020B0603030101060003" pitchFamily="34" charset="0"/>
              </a:rPr>
              <a:t>	9</a:t>
            </a:r>
          </a:p>
          <a:p>
            <a:pPr>
              <a:tabLst>
                <a:tab pos="3206750" algn="r"/>
              </a:tabLst>
            </a:pPr>
            <a:r>
              <a:rPr lang="en-US" sz="1200" dirty="0">
                <a:latin typeface="Raleway Medium" panose="020B0603030101060003" pitchFamily="34" charset="0"/>
              </a:rPr>
              <a:t>Hay </a:t>
            </a:r>
            <a:r>
              <a:rPr lang="en-US" sz="1200" dirty="0" err="1">
                <a:latin typeface="Raleway Medium" panose="020B0603030101060003" pitchFamily="34" charset="0"/>
              </a:rPr>
              <a:t>Là</a:t>
            </a:r>
            <a:r>
              <a:rPr lang="en-US" sz="1200" dirty="0">
                <a:latin typeface="Raleway Medium" panose="020B0603030101060003" pitchFamily="34" charset="0"/>
              </a:rPr>
              <a:t> Hay </a:t>
            </a:r>
            <a:r>
              <a:rPr lang="en-US" sz="1200" dirty="0" err="1">
                <a:latin typeface="Raleway Medium" panose="020B0603030101060003" pitchFamily="34" charset="0"/>
              </a:rPr>
              <a:t>Quá</a:t>
            </a:r>
            <a:r>
              <a:rPr lang="en" sz="1200" dirty="0">
                <a:latin typeface="Raleway Medium" panose="020B0603030101060003" pitchFamily="34" charset="0"/>
              </a:rPr>
              <a:t>	9</a:t>
            </a:r>
          </a:p>
          <a:p>
            <a:pPr>
              <a:tabLst>
                <a:tab pos="3206750" algn="r"/>
              </a:tabLst>
            </a:pPr>
            <a:r>
              <a:rPr lang="en-US" sz="1200" dirty="0">
                <a:latin typeface="Raleway Medium" panose="020B0603030101060003" pitchFamily="34" charset="0"/>
              </a:rPr>
              <a:t>Anh </a:t>
            </a:r>
            <a:r>
              <a:rPr lang="en-US" sz="1200" dirty="0" err="1">
                <a:latin typeface="Raleway Medium" panose="020B0603030101060003" pitchFamily="34" charset="0"/>
              </a:rPr>
              <a:t>Em</a:t>
            </a:r>
            <a:r>
              <a:rPr lang="en-US" sz="1200" dirty="0">
                <a:latin typeface="Raleway Medium" panose="020B0603030101060003" pitchFamily="34" charset="0"/>
              </a:rPr>
              <a:t> Ta </a:t>
            </a:r>
            <a:r>
              <a:rPr lang="en-US" sz="1200" dirty="0" err="1">
                <a:latin typeface="Raleway Medium" panose="020B0603030101060003" pitchFamily="34" charset="0"/>
              </a:rPr>
              <a:t>Về</a:t>
            </a:r>
            <a:r>
              <a:rPr lang="en" sz="1200" dirty="0">
                <a:latin typeface="Raleway Medium" panose="020B0603030101060003" pitchFamily="34" charset="0"/>
              </a:rPr>
              <a:t>	10</a:t>
            </a:r>
          </a:p>
          <a:p>
            <a:pPr>
              <a:tabLst>
                <a:tab pos="3206750" algn="r"/>
              </a:tabLst>
            </a:pPr>
            <a:r>
              <a:rPr lang="en-US" sz="1200" dirty="0" err="1">
                <a:latin typeface="Raleway Medium" panose="020B0603030101060003" pitchFamily="34" charset="0"/>
              </a:rPr>
              <a:t>Ngón</a:t>
            </a:r>
            <a:r>
              <a:rPr lang="en-US" sz="1200" dirty="0">
                <a:latin typeface="Raleway Medium" panose="020B0603030101060003" pitchFamily="34" charset="0"/>
              </a:rPr>
              <a:t> Tay </a:t>
            </a:r>
            <a:r>
              <a:rPr lang="en-US" sz="1200" dirty="0" err="1">
                <a:latin typeface="Raleway Medium" panose="020B0603030101060003" pitchFamily="34" charset="0"/>
              </a:rPr>
              <a:t>Nhúc</a:t>
            </a:r>
            <a:r>
              <a:rPr lang="en-US" sz="1200" dirty="0">
                <a:latin typeface="Raleway Medium" panose="020B0603030101060003" pitchFamily="34" charset="0"/>
              </a:rPr>
              <a:t> </a:t>
            </a:r>
            <a:r>
              <a:rPr lang="en-US" sz="1200" dirty="0" err="1">
                <a:latin typeface="Raleway Medium" panose="020B0603030101060003" pitchFamily="34" charset="0"/>
              </a:rPr>
              <a:t>Nhích</a:t>
            </a:r>
            <a:r>
              <a:rPr lang="en" sz="1200" dirty="0">
                <a:latin typeface="Raleway Medium" panose="020B0603030101060003" pitchFamily="34" charset="0"/>
              </a:rPr>
              <a:t>	11</a:t>
            </a:r>
          </a:p>
          <a:p>
            <a:pPr>
              <a:tabLst>
                <a:tab pos="3206750" algn="r"/>
              </a:tabLst>
            </a:pPr>
            <a:r>
              <a:rPr lang="en-US" sz="1200" dirty="0">
                <a:latin typeface="Raleway Medium" panose="020B0603030101060003" pitchFamily="34" charset="0"/>
              </a:rPr>
              <a:t>Tang </a:t>
            </a:r>
            <a:r>
              <a:rPr lang="en-US" sz="1200" dirty="0" err="1">
                <a:latin typeface="Raleway Medium" panose="020B0603030101060003" pitchFamily="34" charset="0"/>
              </a:rPr>
              <a:t>Tình</a:t>
            </a:r>
            <a:r>
              <a:rPr lang="en-US" sz="1200" dirty="0">
                <a:latin typeface="Raleway Medium" panose="020B0603030101060003" pitchFamily="34" charset="0"/>
              </a:rPr>
              <a:t> Tang </a:t>
            </a:r>
            <a:r>
              <a:rPr lang="en-US" sz="1200" dirty="0" err="1">
                <a:latin typeface="Raleway Medium" panose="020B0603030101060003" pitchFamily="34" charset="0"/>
              </a:rPr>
              <a:t>Tính</a:t>
            </a:r>
            <a:r>
              <a:rPr lang="en" sz="1200" dirty="0">
                <a:latin typeface="Raleway Medium" panose="020B0603030101060003" pitchFamily="34" charset="0"/>
              </a:rPr>
              <a:t>	12</a:t>
            </a:r>
          </a:p>
          <a:p>
            <a:pPr>
              <a:tabLst>
                <a:tab pos="3206750" algn="r"/>
              </a:tabLst>
            </a:pPr>
            <a:r>
              <a:rPr lang="vi-VN" sz="1200" dirty="0">
                <a:latin typeface="Raleway Medium" panose="020B0603030101060003" pitchFamily="34" charset="0"/>
              </a:rPr>
              <a:t>Bốn Phương Trời</a:t>
            </a:r>
            <a:r>
              <a:rPr lang="en" sz="1200" dirty="0">
                <a:latin typeface="Raleway Medium" panose="020B0603030101060003" pitchFamily="34" charset="0"/>
              </a:rPr>
              <a:t>	13</a:t>
            </a:r>
          </a:p>
          <a:p>
            <a:pPr>
              <a:tabLst>
                <a:tab pos="3206750" algn="r"/>
              </a:tabLst>
            </a:pPr>
            <a:r>
              <a:rPr lang="en-US" sz="1200" dirty="0" err="1">
                <a:latin typeface="Raleway Medium" panose="020B0603030101060003" pitchFamily="34" charset="0"/>
              </a:rPr>
              <a:t>Nhà</a:t>
            </a:r>
            <a:r>
              <a:rPr lang="en-US" sz="1200" dirty="0">
                <a:latin typeface="Raleway Medium" panose="020B0603030101060003" pitchFamily="34" charset="0"/>
              </a:rPr>
              <a:t> </a:t>
            </a:r>
            <a:r>
              <a:rPr lang="en-US" sz="1200" dirty="0" err="1">
                <a:latin typeface="Raleway Medium" panose="020B0603030101060003" pitchFamily="34" charset="0"/>
              </a:rPr>
              <a:t>Của</a:t>
            </a:r>
            <a:r>
              <a:rPr lang="en-US" sz="1200" dirty="0">
                <a:latin typeface="Raleway Medium" panose="020B0603030101060003" pitchFamily="34" charset="0"/>
              </a:rPr>
              <a:t> Ta</a:t>
            </a:r>
            <a:r>
              <a:rPr lang="en" sz="1200" dirty="0">
                <a:latin typeface="Raleway Medium" panose="020B0603030101060003" pitchFamily="34" charset="0"/>
              </a:rPr>
              <a:t>	14</a:t>
            </a:r>
          </a:p>
          <a:p>
            <a:pPr>
              <a:tabLst>
                <a:tab pos="3206750" algn="r"/>
              </a:tabLst>
            </a:pPr>
            <a:r>
              <a:rPr lang="en-US" sz="1200" dirty="0">
                <a:latin typeface="Raleway Medium" panose="020B0603030101060003" pitchFamily="34" charset="0"/>
              </a:rPr>
              <a:t>Bananas</a:t>
            </a:r>
            <a:r>
              <a:rPr lang="en" sz="1200" dirty="0">
                <a:latin typeface="Raleway Medium" panose="020B0603030101060003" pitchFamily="34" charset="0"/>
              </a:rPr>
              <a:t>	15</a:t>
            </a:r>
          </a:p>
          <a:p>
            <a:pPr>
              <a:tabLst>
                <a:tab pos="3206750" algn="r"/>
              </a:tabLst>
            </a:pPr>
            <a:r>
              <a:rPr lang="en" sz="1200" dirty="0">
                <a:latin typeface="Raleway Medium" panose="020B0603030101060003" pitchFamily="34" charset="0"/>
              </a:rPr>
              <a:t>Announcments Song	15</a:t>
            </a:r>
          </a:p>
        </p:txBody>
      </p:sp>
      <p:sp>
        <p:nvSpPr>
          <p:cNvPr id="16" name="Google Shape;68;p14">
            <a:extLst>
              <a:ext uri="{FF2B5EF4-FFF2-40B4-BE49-F238E27FC236}">
                <a16:creationId xmlns:a16="http://schemas.microsoft.com/office/drawing/2014/main" id="{4FE6CBD2-5814-463E-A36D-05A1B0EFAAD1}"/>
              </a:ext>
            </a:extLst>
          </p:cNvPr>
          <p:cNvSpPr txBox="1"/>
          <p:nvPr/>
        </p:nvSpPr>
        <p:spPr>
          <a:xfrm>
            <a:off x="109500" y="154628"/>
            <a:ext cx="3740050" cy="4108800"/>
          </a:xfrm>
          <a:prstGeom prst="rect">
            <a:avLst/>
          </a:prstGeom>
          <a:noFill/>
          <a:ln>
            <a:noFill/>
          </a:ln>
        </p:spPr>
        <p:txBody>
          <a:bodyPr spcFirstLastPara="1" wrap="square" lIns="91425" tIns="91425" rIns="91425" bIns="91425" anchor="t" anchorCtr="0">
            <a:noAutofit/>
          </a:bodyPr>
          <a:lstStyle/>
          <a:p>
            <a:r>
              <a:rPr lang="en-US" sz="1600" b="1" dirty="0">
                <a:latin typeface="Raleway Medium" pitchFamily="2" charset="0"/>
              </a:rPr>
              <a:t>Lien Doan Hung </a:t>
            </a:r>
            <a:r>
              <a:rPr lang="en-US" sz="1600" b="1" dirty="0" err="1">
                <a:latin typeface="Raleway Medium" pitchFamily="2" charset="0"/>
              </a:rPr>
              <a:t>Vuong</a:t>
            </a:r>
            <a:r>
              <a:rPr lang="en-US" sz="1600" b="1" dirty="0">
                <a:latin typeface="Raleway Medium" pitchFamily="2" charset="0"/>
              </a:rPr>
              <a:t> units and yells</a:t>
            </a:r>
          </a:p>
          <a:p>
            <a:endParaRPr lang="en-US" sz="1600" dirty="0">
              <a:latin typeface="Raleway Medium" pitchFamily="2" charset="0"/>
            </a:endParaRP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Yell:</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- 612. To the rescue.</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 Hail LDHV, Hail (name of the Event), Hail Everybody Else, Hail NO!</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 Can’t stop. Won’t stop. Never stop scouting.</a:t>
            </a:r>
          </a:p>
          <a:p>
            <a:endParaRPr lang="en-US" sz="1600" dirty="0">
              <a:latin typeface="Raleway Medium" pitchFamily="2" charset="0"/>
            </a:endParaRPr>
          </a:p>
          <a:p>
            <a:r>
              <a:rPr lang="en-US" sz="1600" dirty="0">
                <a:latin typeface="Raleway Medium" pitchFamily="2" charset="0"/>
              </a:rPr>
              <a:t>Au Doan – </a:t>
            </a:r>
            <a:r>
              <a:rPr lang="en-US" sz="1600" dirty="0" err="1">
                <a:latin typeface="Raleway Medium" pitchFamily="2" charset="0"/>
              </a:rPr>
              <a:t>Hoa</a:t>
            </a:r>
            <a:r>
              <a:rPr lang="en-US" sz="1600" dirty="0">
                <a:latin typeface="Raleway Medium" pitchFamily="2" charset="0"/>
              </a:rPr>
              <a:t> L</a:t>
            </a:r>
            <a:r>
              <a:rPr lang="vi-VN" sz="1600" dirty="0">
                <a:latin typeface="Raleway Medium" pitchFamily="2" charset="0"/>
              </a:rPr>
              <a:t>ư</a:t>
            </a:r>
            <a:r>
              <a:rPr lang="en-US" sz="1600" dirty="0">
                <a:latin typeface="Raleway Medium" pitchFamily="2" charset="0"/>
              </a:rPr>
              <a:t>.</a:t>
            </a:r>
          </a:p>
          <a:p>
            <a:r>
              <a:rPr lang="en-US" sz="1600" dirty="0">
                <a:latin typeface="Raleway Medium" pitchFamily="2" charset="0"/>
              </a:rPr>
              <a:t>   Yell: </a:t>
            </a:r>
            <a:r>
              <a:rPr lang="en-US" sz="1600" dirty="0" err="1">
                <a:latin typeface="Raleway Medium" pitchFamily="2" charset="0"/>
              </a:rPr>
              <a:t>Hoa</a:t>
            </a:r>
            <a:r>
              <a:rPr lang="en-US" sz="1600" dirty="0">
                <a:latin typeface="Raleway Medium" pitchFamily="2" charset="0"/>
              </a:rPr>
              <a:t> L</a:t>
            </a:r>
            <a:r>
              <a:rPr lang="vi-VN" sz="1600" dirty="0">
                <a:latin typeface="Raleway Medium" pitchFamily="2" charset="0"/>
              </a:rPr>
              <a:t>ư</a:t>
            </a:r>
            <a:r>
              <a:rPr lang="en-US" sz="1600" dirty="0">
                <a:latin typeface="Raleway Medium" pitchFamily="2" charset="0"/>
              </a:rPr>
              <a:t>. </a:t>
            </a:r>
            <a:r>
              <a:rPr lang="en-US" sz="1600" dirty="0" err="1">
                <a:latin typeface="Raleway Medium" pitchFamily="2" charset="0"/>
              </a:rPr>
              <a:t>Phù</a:t>
            </a:r>
            <a:r>
              <a:rPr lang="en-US" sz="1600" dirty="0">
                <a:latin typeface="Raleway Medium" pitchFamily="2" charset="0"/>
              </a:rPr>
              <a:t> </a:t>
            </a:r>
            <a:r>
              <a:rPr lang="en-US" sz="1600" dirty="0" err="1">
                <a:latin typeface="Raleway Medium" pitchFamily="2" charset="0"/>
              </a:rPr>
              <a:t>Đẵng</a:t>
            </a:r>
            <a:endParaRPr lang="en-US" sz="1600" dirty="0">
              <a:latin typeface="Raleway Medium" pitchFamily="2" charset="0"/>
            </a:endParaRPr>
          </a:p>
          <a:p>
            <a:endParaRPr lang="en-US" sz="1600" dirty="0">
              <a:latin typeface="Raleway Medium" pitchFamily="2" charset="0"/>
            </a:endParaRPr>
          </a:p>
          <a:p>
            <a:r>
              <a:rPr lang="en-US" sz="1600" dirty="0">
                <a:latin typeface="Raleway Medium" pitchFamily="2" charset="0"/>
              </a:rPr>
              <a:t>Thieu Doan – T</a:t>
            </a:r>
            <a:r>
              <a:rPr lang="vi-VN" sz="1600" dirty="0">
                <a:latin typeface="Raleway Medium" pitchFamily="2" charset="0"/>
              </a:rPr>
              <a:t>ây </a:t>
            </a:r>
            <a:r>
              <a:rPr lang="en-US" sz="1600" dirty="0">
                <a:latin typeface="Raleway Medium" pitchFamily="2" charset="0"/>
              </a:rPr>
              <a:t>S</a:t>
            </a:r>
            <a:r>
              <a:rPr lang="vi-VN" sz="1600" dirty="0">
                <a:latin typeface="Raleway Medium" pitchFamily="2" charset="0"/>
              </a:rPr>
              <a:t>ơn</a:t>
            </a:r>
            <a:r>
              <a:rPr lang="en-US" sz="1600" dirty="0">
                <a:latin typeface="Raleway Medium" pitchFamily="2" charset="0"/>
              </a:rPr>
              <a:t>.</a:t>
            </a:r>
          </a:p>
          <a:p>
            <a:r>
              <a:rPr lang="en-US" sz="1600" dirty="0">
                <a:latin typeface="Raleway Medium" pitchFamily="2" charset="0"/>
              </a:rPr>
              <a:t>   Yell: T</a:t>
            </a:r>
            <a:r>
              <a:rPr lang="vi-VN" sz="1600" dirty="0">
                <a:latin typeface="Raleway Medium" pitchFamily="2" charset="0"/>
              </a:rPr>
              <a:t>ây </a:t>
            </a:r>
            <a:r>
              <a:rPr lang="en-US" sz="1600" dirty="0">
                <a:latin typeface="Raleway Medium" pitchFamily="2" charset="0"/>
              </a:rPr>
              <a:t>S</a:t>
            </a:r>
            <a:r>
              <a:rPr lang="vi-VN" sz="1600" dirty="0">
                <a:latin typeface="Raleway Medium" pitchFamily="2" charset="0"/>
              </a:rPr>
              <a:t>ơn</a:t>
            </a:r>
            <a:r>
              <a:rPr lang="en-US" sz="1600" dirty="0">
                <a:latin typeface="Raleway Medium" pitchFamily="2" charset="0"/>
              </a:rPr>
              <a:t>. </a:t>
            </a:r>
            <a:r>
              <a:rPr lang="en-US" sz="1600" dirty="0" err="1">
                <a:latin typeface="Raleway Medium" pitchFamily="2" charset="0"/>
              </a:rPr>
              <a:t>Quốc</a:t>
            </a:r>
            <a:r>
              <a:rPr lang="en-US" sz="1600" dirty="0">
                <a:latin typeface="Raleway Medium" pitchFamily="2" charset="0"/>
              </a:rPr>
              <a:t> </a:t>
            </a:r>
            <a:r>
              <a:rPr lang="en-US" sz="1600" dirty="0" err="1">
                <a:latin typeface="Raleway Medium" pitchFamily="2" charset="0"/>
              </a:rPr>
              <a:t>Tiến</a:t>
            </a:r>
            <a:r>
              <a:rPr lang="en-US" sz="1600" dirty="0">
                <a:latin typeface="Raleway Medium" pitchFamily="2" charset="0"/>
              </a:rPr>
              <a:t>.</a:t>
            </a:r>
          </a:p>
          <a:p>
            <a:endParaRPr lang="en-US" sz="1600" dirty="0">
              <a:latin typeface="Raleway Medium" pitchFamily="2" charset="0"/>
            </a:endParaRPr>
          </a:p>
          <a:p>
            <a:r>
              <a:rPr lang="en-US" sz="1600" dirty="0">
                <a:latin typeface="Raleway Medium" pitchFamily="2" charset="0"/>
              </a:rPr>
              <a:t>Thanh Doan – Quang </a:t>
            </a:r>
            <a:r>
              <a:rPr lang="en-US" sz="1600" dirty="0" err="1">
                <a:latin typeface="Raleway Medium" pitchFamily="2" charset="0"/>
              </a:rPr>
              <a:t>Trung</a:t>
            </a:r>
            <a:r>
              <a:rPr lang="en-US" sz="1600" dirty="0">
                <a:latin typeface="Raleway Medium" pitchFamily="2" charset="0"/>
              </a:rPr>
              <a:t>.</a:t>
            </a:r>
          </a:p>
          <a:p>
            <a:r>
              <a:rPr lang="en-US" sz="1600" dirty="0">
                <a:latin typeface="Raleway Medium" pitchFamily="2" charset="0"/>
              </a:rPr>
              <a:t>   Yell: Quang </a:t>
            </a:r>
            <a:r>
              <a:rPr lang="en-US" sz="1600" dirty="0" err="1">
                <a:latin typeface="Raleway Medium" pitchFamily="2" charset="0"/>
              </a:rPr>
              <a:t>Trung</a:t>
            </a:r>
            <a:r>
              <a:rPr lang="en-US" sz="1600" dirty="0">
                <a:latin typeface="Raleway Medium" pitchFamily="2" charset="0"/>
              </a:rPr>
              <a:t>. </a:t>
            </a:r>
            <a:r>
              <a:rPr lang="en-US" sz="1600" dirty="0" err="1">
                <a:latin typeface="Raleway Medium" pitchFamily="2" charset="0"/>
              </a:rPr>
              <a:t>Hào</a:t>
            </a:r>
            <a:r>
              <a:rPr lang="en-US" sz="1600" dirty="0">
                <a:latin typeface="Raleway Medium" pitchFamily="2" charset="0"/>
              </a:rPr>
              <a:t> </a:t>
            </a:r>
            <a:r>
              <a:rPr lang="en-US" sz="1600" dirty="0" err="1">
                <a:latin typeface="Raleway Medium" pitchFamily="2" charset="0"/>
              </a:rPr>
              <a:t>Hiệp</a:t>
            </a:r>
            <a:r>
              <a:rPr lang="en-US" sz="1600" dirty="0">
                <a:latin typeface="Raleway Medium" pitchFamily="2" charset="0"/>
              </a:rPr>
              <a:t>.</a:t>
            </a:r>
          </a:p>
        </p:txBody>
      </p:sp>
      <p:sp>
        <p:nvSpPr>
          <p:cNvPr id="17" name="Google Shape;68;p14">
            <a:extLst>
              <a:ext uri="{FF2B5EF4-FFF2-40B4-BE49-F238E27FC236}">
                <a16:creationId xmlns:a16="http://schemas.microsoft.com/office/drawing/2014/main" id="{438ED71A-2C98-48AC-8684-8BEB65DE5B31}"/>
              </a:ext>
            </a:extLst>
          </p:cNvPr>
          <p:cNvSpPr txBox="1"/>
          <p:nvPr/>
        </p:nvSpPr>
        <p:spPr>
          <a:xfrm>
            <a:off x="109500" y="5257801"/>
            <a:ext cx="3740050" cy="4108800"/>
          </a:xfrm>
          <a:prstGeom prst="rect">
            <a:avLst/>
          </a:prstGeom>
          <a:noFill/>
          <a:ln>
            <a:noFill/>
          </a:ln>
        </p:spPr>
        <p:txBody>
          <a:bodyPr spcFirstLastPara="1" wrap="square" lIns="91425" tIns="91425" rIns="91425" bIns="91425" anchor="t" anchorCtr="0">
            <a:noAutofit/>
          </a:bodyPr>
          <a:lstStyle/>
          <a:p>
            <a:r>
              <a:rPr lang="en-US" sz="1600" b="1" dirty="0">
                <a:latin typeface="Raleway Medium" pitchFamily="2" charset="0"/>
              </a:rPr>
              <a:t>Lien Doan Hung </a:t>
            </a:r>
            <a:r>
              <a:rPr lang="en-US" sz="1600" b="1" dirty="0" err="1">
                <a:latin typeface="Raleway Medium" pitchFamily="2" charset="0"/>
              </a:rPr>
              <a:t>Vuong</a:t>
            </a:r>
            <a:r>
              <a:rPr lang="en-US" sz="1600" b="1" dirty="0">
                <a:latin typeface="Raleway Medium" pitchFamily="2" charset="0"/>
              </a:rPr>
              <a:t> units and yells</a:t>
            </a:r>
          </a:p>
          <a:p>
            <a:endParaRPr lang="en-US" sz="1600" b="1" dirty="0">
              <a:latin typeface="Raleway Medium" pitchFamily="2" charset="0"/>
            </a:endParaRP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Yell:</a:t>
            </a: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- 612. To the rescue.</a:t>
            </a:r>
          </a:p>
          <a:p>
            <a:pPr marL="0" lvl="0" indent="0" algn="l" rtl="0">
              <a:spcBef>
                <a:spcPts val="0"/>
              </a:spcBef>
              <a:spcAft>
                <a:spcPts val="0"/>
              </a:spcAft>
              <a:buClr>
                <a:schemeClr val="dk1"/>
              </a:buClr>
              <a:buSzPts val="1100"/>
              <a:buFont typeface="Arial"/>
              <a:buNone/>
            </a:pPr>
            <a:endParaRPr lang="en-US" sz="16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US" sz="1600" dirty="0">
                <a:latin typeface="Raleway Medium" panose="020B0603030101060003" pitchFamily="34" charset="0"/>
              </a:rPr>
              <a:t>   - Can’t stop. Won’t stop. Never stop scouting.</a:t>
            </a:r>
          </a:p>
          <a:p>
            <a:endParaRPr lang="en-US" sz="1600" dirty="0">
              <a:latin typeface="Raleway Medium" pitchFamily="2" charset="0"/>
            </a:endParaRPr>
          </a:p>
          <a:p>
            <a:r>
              <a:rPr lang="en-US" sz="1600" dirty="0">
                <a:latin typeface="Raleway Medium" pitchFamily="2" charset="0"/>
              </a:rPr>
              <a:t>Au Doan – </a:t>
            </a:r>
            <a:r>
              <a:rPr lang="en-US" sz="1600" dirty="0" err="1">
                <a:latin typeface="Raleway Medium" pitchFamily="2" charset="0"/>
              </a:rPr>
              <a:t>Hoa</a:t>
            </a:r>
            <a:r>
              <a:rPr lang="en-US" sz="1600" dirty="0">
                <a:latin typeface="Raleway Medium" pitchFamily="2" charset="0"/>
              </a:rPr>
              <a:t> L</a:t>
            </a:r>
            <a:r>
              <a:rPr lang="vi-VN" sz="1600" dirty="0">
                <a:latin typeface="Raleway Medium" pitchFamily="2" charset="0"/>
              </a:rPr>
              <a:t>ư</a:t>
            </a:r>
            <a:r>
              <a:rPr lang="en-US" sz="1600" dirty="0">
                <a:latin typeface="Raleway Medium" pitchFamily="2" charset="0"/>
              </a:rPr>
              <a:t>.</a:t>
            </a:r>
          </a:p>
          <a:p>
            <a:r>
              <a:rPr lang="en-US" sz="1600" dirty="0">
                <a:latin typeface="Raleway Medium" pitchFamily="2" charset="0"/>
              </a:rPr>
              <a:t>   Yell: </a:t>
            </a:r>
            <a:r>
              <a:rPr lang="en-US" sz="1600" dirty="0" err="1">
                <a:latin typeface="Raleway Medium" pitchFamily="2" charset="0"/>
              </a:rPr>
              <a:t>Hoa</a:t>
            </a:r>
            <a:r>
              <a:rPr lang="en-US" sz="1600" dirty="0">
                <a:latin typeface="Raleway Medium" pitchFamily="2" charset="0"/>
              </a:rPr>
              <a:t> L</a:t>
            </a:r>
            <a:r>
              <a:rPr lang="vi-VN" sz="1600" dirty="0">
                <a:latin typeface="Raleway Medium" pitchFamily="2" charset="0"/>
              </a:rPr>
              <a:t>ư</a:t>
            </a:r>
            <a:r>
              <a:rPr lang="en-US" sz="1600" dirty="0">
                <a:latin typeface="Raleway Medium" pitchFamily="2" charset="0"/>
              </a:rPr>
              <a:t>. </a:t>
            </a:r>
            <a:r>
              <a:rPr lang="en-US" sz="1600" dirty="0" err="1">
                <a:latin typeface="Raleway Medium" pitchFamily="2" charset="0"/>
              </a:rPr>
              <a:t>Phù</a:t>
            </a:r>
            <a:r>
              <a:rPr lang="en-US" sz="1600" dirty="0">
                <a:latin typeface="Raleway Medium" pitchFamily="2" charset="0"/>
              </a:rPr>
              <a:t> </a:t>
            </a:r>
            <a:r>
              <a:rPr lang="en-US" sz="1600" dirty="0" err="1">
                <a:latin typeface="Raleway Medium" pitchFamily="2" charset="0"/>
              </a:rPr>
              <a:t>Đẵng</a:t>
            </a:r>
            <a:endParaRPr lang="en-US" sz="1600" dirty="0">
              <a:latin typeface="Raleway Medium" pitchFamily="2" charset="0"/>
            </a:endParaRPr>
          </a:p>
          <a:p>
            <a:endParaRPr lang="en-US" sz="1600" dirty="0">
              <a:latin typeface="Raleway Medium" pitchFamily="2" charset="0"/>
            </a:endParaRPr>
          </a:p>
          <a:p>
            <a:r>
              <a:rPr lang="en-US" sz="1600" dirty="0">
                <a:latin typeface="Raleway Medium" pitchFamily="2" charset="0"/>
              </a:rPr>
              <a:t>Thieu Doan – T</a:t>
            </a:r>
            <a:r>
              <a:rPr lang="vi-VN" sz="1600" dirty="0">
                <a:latin typeface="Raleway Medium" pitchFamily="2" charset="0"/>
              </a:rPr>
              <a:t>ây </a:t>
            </a:r>
            <a:r>
              <a:rPr lang="en-US" sz="1600" dirty="0">
                <a:latin typeface="Raleway Medium" pitchFamily="2" charset="0"/>
              </a:rPr>
              <a:t>S</a:t>
            </a:r>
            <a:r>
              <a:rPr lang="vi-VN" sz="1600" dirty="0">
                <a:latin typeface="Raleway Medium" pitchFamily="2" charset="0"/>
              </a:rPr>
              <a:t>ơn</a:t>
            </a:r>
            <a:r>
              <a:rPr lang="en-US" sz="1600" dirty="0">
                <a:latin typeface="Raleway Medium" pitchFamily="2" charset="0"/>
              </a:rPr>
              <a:t>.</a:t>
            </a:r>
          </a:p>
          <a:p>
            <a:r>
              <a:rPr lang="en-US" sz="1600" dirty="0">
                <a:latin typeface="Raleway Medium" pitchFamily="2" charset="0"/>
              </a:rPr>
              <a:t>   Yell: T</a:t>
            </a:r>
            <a:r>
              <a:rPr lang="vi-VN" sz="1600" dirty="0">
                <a:latin typeface="Raleway Medium" pitchFamily="2" charset="0"/>
              </a:rPr>
              <a:t>ây </a:t>
            </a:r>
            <a:r>
              <a:rPr lang="en-US" sz="1600" dirty="0">
                <a:latin typeface="Raleway Medium" pitchFamily="2" charset="0"/>
              </a:rPr>
              <a:t>S</a:t>
            </a:r>
            <a:r>
              <a:rPr lang="vi-VN" sz="1600" dirty="0">
                <a:latin typeface="Raleway Medium" pitchFamily="2" charset="0"/>
              </a:rPr>
              <a:t>ơn</a:t>
            </a:r>
            <a:r>
              <a:rPr lang="en-US" sz="1600" dirty="0">
                <a:latin typeface="Raleway Medium" pitchFamily="2" charset="0"/>
              </a:rPr>
              <a:t>. </a:t>
            </a:r>
            <a:r>
              <a:rPr lang="en-US" sz="1600" dirty="0" err="1">
                <a:latin typeface="Raleway Medium" pitchFamily="2" charset="0"/>
              </a:rPr>
              <a:t>Quốc</a:t>
            </a:r>
            <a:r>
              <a:rPr lang="en-US" sz="1600" dirty="0">
                <a:latin typeface="Raleway Medium" pitchFamily="2" charset="0"/>
              </a:rPr>
              <a:t> </a:t>
            </a:r>
            <a:r>
              <a:rPr lang="en-US" sz="1600" dirty="0" err="1">
                <a:latin typeface="Raleway Medium" pitchFamily="2" charset="0"/>
              </a:rPr>
              <a:t>Tiến</a:t>
            </a:r>
            <a:r>
              <a:rPr lang="en-US" sz="1600" dirty="0">
                <a:latin typeface="Raleway Medium" pitchFamily="2" charset="0"/>
              </a:rPr>
              <a:t>.</a:t>
            </a:r>
          </a:p>
          <a:p>
            <a:endParaRPr lang="en-US" sz="1600" dirty="0">
              <a:latin typeface="Raleway Medium" pitchFamily="2" charset="0"/>
            </a:endParaRPr>
          </a:p>
          <a:p>
            <a:r>
              <a:rPr lang="en-US" sz="1600" dirty="0">
                <a:latin typeface="Raleway Medium" pitchFamily="2" charset="0"/>
              </a:rPr>
              <a:t>Thanh Doan – Quang </a:t>
            </a:r>
            <a:r>
              <a:rPr lang="en-US" sz="1600" dirty="0" err="1">
                <a:latin typeface="Raleway Medium" pitchFamily="2" charset="0"/>
              </a:rPr>
              <a:t>Trung</a:t>
            </a:r>
            <a:r>
              <a:rPr lang="en-US" sz="1600" dirty="0">
                <a:latin typeface="Raleway Medium" pitchFamily="2" charset="0"/>
              </a:rPr>
              <a:t>.</a:t>
            </a:r>
          </a:p>
          <a:p>
            <a:r>
              <a:rPr lang="en-US" sz="1600" dirty="0">
                <a:latin typeface="Raleway Medium" pitchFamily="2" charset="0"/>
              </a:rPr>
              <a:t>   Yell: Quang </a:t>
            </a:r>
            <a:r>
              <a:rPr lang="en-US" sz="1600" dirty="0" err="1">
                <a:latin typeface="Raleway Medium" pitchFamily="2" charset="0"/>
              </a:rPr>
              <a:t>Trung</a:t>
            </a:r>
            <a:r>
              <a:rPr lang="en-US" sz="1600" dirty="0">
                <a:latin typeface="Raleway Medium" pitchFamily="2" charset="0"/>
              </a:rPr>
              <a:t>. </a:t>
            </a:r>
            <a:r>
              <a:rPr lang="en-US" sz="1600" dirty="0" err="1">
                <a:latin typeface="Raleway Medium" pitchFamily="2" charset="0"/>
              </a:rPr>
              <a:t>Hào</a:t>
            </a:r>
            <a:r>
              <a:rPr lang="en-US" sz="1600" dirty="0">
                <a:latin typeface="Raleway Medium" pitchFamily="2" charset="0"/>
              </a:rPr>
              <a:t> </a:t>
            </a:r>
            <a:r>
              <a:rPr lang="en-US" sz="1600" dirty="0" err="1">
                <a:latin typeface="Raleway Medium" pitchFamily="2" charset="0"/>
              </a:rPr>
              <a:t>Hiệp</a:t>
            </a:r>
            <a:r>
              <a:rPr lang="en-US" sz="1600" dirty="0">
                <a:latin typeface="Raleway Medium" pitchFamily="2"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96" name="Google Shape;96;p16"/>
          <p:cNvSpPr txBox="1"/>
          <p:nvPr/>
        </p:nvSpPr>
        <p:spPr>
          <a:xfrm>
            <a:off x="117500" y="2383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tabLst>
                <a:tab pos="3206750" algn="r"/>
              </a:tabLst>
            </a:pPr>
            <a:r>
              <a:rPr lang="en" sz="1200" b="1" dirty="0">
                <a:solidFill>
                  <a:schemeClr val="dk1"/>
                </a:solidFill>
                <a:latin typeface="Raleway Medium" panose="020B0603030101060003" pitchFamily="34" charset="0"/>
              </a:rPr>
              <a:t>SONGS (cont’d)	</a:t>
            </a:r>
            <a:r>
              <a:rPr lang="en" sz="600" b="1" dirty="0">
                <a:solidFill>
                  <a:schemeClr val="dk1"/>
                </a:solidFill>
                <a:latin typeface="Raleway Medium" panose="020B0603030101060003" pitchFamily="34" charset="0"/>
              </a:rPr>
              <a:t>	</a:t>
            </a:r>
            <a:endParaRPr sz="600" b="1" dirty="0">
              <a:solidFill>
                <a:schemeClr val="dk1"/>
              </a:solidFill>
              <a:latin typeface="Raleway Medium" panose="020B0603030101060003" pitchFamily="34" charset="0"/>
            </a:endParaRPr>
          </a:p>
          <a:p>
            <a:pPr>
              <a:tabLst>
                <a:tab pos="3206750" algn="r"/>
              </a:tabLst>
            </a:pPr>
            <a:r>
              <a:rPr lang="en-US" sz="1200" dirty="0" err="1">
                <a:latin typeface="Raleway Medium" panose="020B0603030101060003" pitchFamily="34" charset="0"/>
              </a:rPr>
              <a:t>Humpty</a:t>
            </a:r>
            <a:r>
              <a:rPr lang="en-US" sz="1200" dirty="0">
                <a:latin typeface="Raleway Medium" panose="020B0603030101060003" pitchFamily="34" charset="0"/>
              </a:rPr>
              <a:t> Dumpty</a:t>
            </a:r>
            <a:r>
              <a:rPr lang="en" sz="1200" dirty="0">
                <a:latin typeface="Raleway Medium" panose="020B0603030101060003" pitchFamily="34" charset="0"/>
              </a:rPr>
              <a:t>	16</a:t>
            </a:r>
            <a:endParaRPr lang="en-US" sz="1200" dirty="0">
              <a:solidFill>
                <a:schemeClr val="dk1"/>
              </a:solidFill>
              <a:latin typeface="Raleway Medium" panose="020B0603030101060003" pitchFamily="34" charset="0"/>
            </a:endParaRP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Rick Roll (Never </a:t>
            </a:r>
            <a:r>
              <a:rPr lang="en-US" sz="1200" dirty="0" err="1">
                <a:solidFill>
                  <a:schemeClr val="dk1"/>
                </a:solidFill>
                <a:latin typeface="Raleway Medium" panose="020B0603030101060003" pitchFamily="34" charset="0"/>
              </a:rPr>
              <a:t>Gonna</a:t>
            </a:r>
            <a:r>
              <a:rPr lang="en-US" sz="1200" dirty="0">
                <a:solidFill>
                  <a:schemeClr val="dk1"/>
                </a:solidFill>
                <a:latin typeface="Raleway Medium" panose="020B0603030101060003" pitchFamily="34" charset="0"/>
              </a:rPr>
              <a:t> Give You Up)	17</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Coconut Song 	18</a:t>
            </a:r>
            <a:br>
              <a:rPr lang="en-US" sz="1200" dirty="0">
                <a:solidFill>
                  <a:schemeClr val="dk1"/>
                </a:solidFill>
                <a:latin typeface="Raleway Medium" panose="020B0603030101060003" pitchFamily="34" charset="0"/>
              </a:rPr>
            </a:br>
            <a:r>
              <a:rPr lang="en-US" sz="1200" dirty="0">
                <a:solidFill>
                  <a:schemeClr val="dk1"/>
                </a:solidFill>
                <a:latin typeface="Raleway Medium" panose="020B0603030101060003" pitchFamily="34" charset="0"/>
              </a:rPr>
              <a:t>Here we sit	18</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Little Red Wagon	19</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Take Me Out to the Scout Camp	20</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Fast Food	21</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My Turtle Swims Sideways	22</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Sponge Bob Square Pants</a:t>
            </a:r>
            <a:r>
              <a:rPr lang="en" sz="1200" dirty="0">
                <a:solidFill>
                  <a:schemeClr val="dk1"/>
                </a:solidFill>
                <a:latin typeface="Raleway Medium" panose="020B0603030101060003" pitchFamily="34" charset="0"/>
              </a:rPr>
              <a:t>	23</a:t>
            </a:r>
            <a:endParaRPr sz="1200" dirty="0">
              <a:solidFill>
                <a:schemeClr val="dk1"/>
              </a:solidFill>
              <a:latin typeface="Raleway Medium" panose="020B0603030101060003" pitchFamily="34" charset="0"/>
            </a:endParaRP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Baby Shark	24-25</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Boom </a:t>
            </a:r>
            <a:r>
              <a:rPr lang="en-US" sz="1200" dirty="0" err="1">
                <a:solidFill>
                  <a:schemeClr val="dk1"/>
                </a:solidFill>
                <a:latin typeface="Raleway Medium" panose="020B0603030101060003" pitchFamily="34" charset="0"/>
              </a:rPr>
              <a:t>Chicka</a:t>
            </a:r>
            <a:r>
              <a:rPr lang="en-US" sz="1200" dirty="0">
                <a:solidFill>
                  <a:schemeClr val="dk1"/>
                </a:solidFill>
                <a:latin typeface="Raleway Medium" panose="020B0603030101060003" pitchFamily="34" charset="0"/>
              </a:rPr>
              <a:t> Boom	26</a:t>
            </a:r>
          </a:p>
          <a:p>
            <a:pPr marL="0" lvl="0" indent="0" algn="l" rtl="0">
              <a:spcBef>
                <a:spcPts val="0"/>
              </a:spcBef>
              <a:spcAft>
                <a:spcPts val="0"/>
              </a:spcAft>
              <a:buNone/>
              <a:tabLst>
                <a:tab pos="3206750" algn="r"/>
              </a:tabLst>
            </a:pPr>
            <a:r>
              <a:rPr lang="en-US" sz="1200" dirty="0" err="1">
                <a:solidFill>
                  <a:schemeClr val="dk1"/>
                </a:solidFill>
                <a:latin typeface="Raleway Medium" panose="020B0603030101060003" pitchFamily="34" charset="0"/>
              </a:rPr>
              <a:t>Gặp</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Nhau</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Đây</a:t>
            </a:r>
            <a:r>
              <a:rPr lang="en" sz="1200" dirty="0">
                <a:solidFill>
                  <a:schemeClr val="dk1"/>
                </a:solidFill>
                <a:latin typeface="Raleway Medium" panose="020B0603030101060003" pitchFamily="34" charset="0"/>
              </a:rPr>
              <a:t>	27</a:t>
            </a:r>
            <a:endParaRPr sz="1200" dirty="0">
              <a:solidFill>
                <a:schemeClr val="dk1"/>
              </a:solidFill>
              <a:latin typeface="Raleway Medium" panose="020B0603030101060003" pitchFamily="34" charset="0"/>
            </a:endParaRPr>
          </a:p>
          <a:p>
            <a:pPr marL="0" lvl="0" indent="0" algn="l" rtl="0">
              <a:spcBef>
                <a:spcPts val="0"/>
              </a:spcBef>
              <a:spcAft>
                <a:spcPts val="0"/>
              </a:spcAft>
              <a:buNone/>
              <a:tabLst>
                <a:tab pos="3206750" algn="r"/>
              </a:tabLst>
            </a:pPr>
            <a:r>
              <a:rPr lang="en-US" sz="1200" dirty="0" err="1">
                <a:solidFill>
                  <a:schemeClr val="dk1"/>
                </a:solidFill>
                <a:latin typeface="Raleway Medium" panose="020B0603030101060003" pitchFamily="34" charset="0"/>
              </a:rPr>
              <a:t>Lúc</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Thú</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Vui</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Này</a:t>
            </a:r>
            <a:r>
              <a:rPr lang="en-US" sz="1200" dirty="0">
                <a:solidFill>
                  <a:schemeClr val="dk1"/>
                </a:solidFill>
                <a:latin typeface="Raleway Medium" panose="020B0603030101060003" pitchFamily="34" charset="0"/>
              </a:rPr>
              <a:t> </a:t>
            </a:r>
            <a:r>
              <a:rPr lang="en" sz="1200" dirty="0">
                <a:solidFill>
                  <a:schemeClr val="dk1"/>
                </a:solidFill>
                <a:latin typeface="Raleway Medium" panose="020B0603030101060003" pitchFamily="34" charset="0"/>
              </a:rPr>
              <a:t>	27</a:t>
            </a:r>
            <a:endParaRPr sz="1200" dirty="0">
              <a:solidFill>
                <a:schemeClr val="dk1"/>
              </a:solidFill>
              <a:latin typeface="Raleway Medium" panose="020B0603030101060003" pitchFamily="34" charset="0"/>
            </a:endParaRPr>
          </a:p>
          <a:p>
            <a:pPr marL="0" lvl="0" indent="0" algn="l" rtl="0">
              <a:spcBef>
                <a:spcPts val="0"/>
              </a:spcBef>
              <a:spcAft>
                <a:spcPts val="0"/>
              </a:spcAft>
              <a:buNone/>
              <a:tabLst>
                <a:tab pos="3206750" algn="r"/>
              </a:tabLst>
            </a:pPr>
            <a:r>
              <a:rPr lang="en-US" sz="1200" dirty="0" err="1">
                <a:solidFill>
                  <a:schemeClr val="dk1"/>
                </a:solidFill>
                <a:latin typeface="Raleway Medium" panose="020B0603030101060003" pitchFamily="34" charset="0"/>
              </a:rPr>
              <a:t>Nhảy</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Lửa</a:t>
            </a:r>
            <a:r>
              <a:rPr lang="en-US" sz="1200" dirty="0">
                <a:solidFill>
                  <a:schemeClr val="dk1"/>
                </a:solidFill>
                <a:latin typeface="Raleway Medium" panose="020B0603030101060003" pitchFamily="34" charset="0"/>
              </a:rPr>
              <a:t> (Campfire Dance)	28</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Scout Vespers	29</a:t>
            </a:r>
          </a:p>
          <a:p>
            <a:pPr marL="0" lvl="0" indent="0" algn="l" rtl="0">
              <a:spcBef>
                <a:spcPts val="0"/>
              </a:spcBef>
              <a:spcAft>
                <a:spcPts val="0"/>
              </a:spcAft>
              <a:buNone/>
              <a:tabLst>
                <a:tab pos="3206750" algn="r"/>
              </a:tabLst>
            </a:pPr>
            <a:r>
              <a:rPr lang="en" sz="1200" dirty="0">
                <a:solidFill>
                  <a:schemeClr val="dk1"/>
                </a:solidFill>
                <a:latin typeface="Raleway Medium" panose="020B0603030101060003" pitchFamily="34" charset="0"/>
              </a:rPr>
              <a:t>Wonderwall	30-31</a:t>
            </a:r>
          </a:p>
          <a:p>
            <a:pPr>
              <a:tabLst>
                <a:tab pos="3206750" algn="r"/>
              </a:tabLst>
            </a:pPr>
            <a:r>
              <a:rPr lang="en-US" sz="1200" dirty="0">
                <a:solidFill>
                  <a:schemeClr val="dk1"/>
                </a:solidFill>
                <a:latin typeface="Raleway Medium" panose="020B0603030101060003" pitchFamily="34" charset="0"/>
              </a:rPr>
              <a:t>Outdoor Code	32</a:t>
            </a:r>
          </a:p>
          <a:p>
            <a:pPr>
              <a:tabLst>
                <a:tab pos="3206750" algn="r"/>
              </a:tabLst>
            </a:pPr>
            <a:r>
              <a:rPr lang="en-US" sz="1200" dirty="0">
                <a:solidFill>
                  <a:schemeClr val="dk1"/>
                </a:solidFill>
                <a:latin typeface="Raleway Medium" panose="020B0603030101060003" pitchFamily="34" charset="0"/>
              </a:rPr>
              <a:t>Leave No Trace	32</a:t>
            </a:r>
          </a:p>
          <a:p>
            <a:pPr>
              <a:tabLst>
                <a:tab pos="3206750" algn="r"/>
              </a:tabLst>
            </a:pPr>
            <a:r>
              <a:rPr lang="en-US" sz="1200" dirty="0">
                <a:solidFill>
                  <a:schemeClr val="dk1"/>
                </a:solidFill>
                <a:latin typeface="Raleway Medium" panose="020B0603030101060003" pitchFamily="34" charset="0"/>
              </a:rPr>
              <a:t>Tread Lightly	32</a:t>
            </a:r>
          </a:p>
          <a:p>
            <a:pPr>
              <a:tabLst>
                <a:tab pos="3206750" algn="r"/>
              </a:tabLst>
            </a:pPr>
            <a:r>
              <a:rPr lang="en-US" sz="1200" dirty="0">
                <a:solidFill>
                  <a:schemeClr val="dk1"/>
                </a:solidFill>
                <a:latin typeface="Raleway Medium" panose="020B0603030101060003" pitchFamily="34" charset="0"/>
              </a:rPr>
              <a:t>Leave No Trace	32</a:t>
            </a:r>
          </a:p>
          <a:p>
            <a:pPr>
              <a:tabLst>
                <a:tab pos="3206750" algn="r"/>
              </a:tabLst>
            </a:pPr>
            <a:r>
              <a:rPr lang="en-US" sz="1200" dirty="0">
                <a:solidFill>
                  <a:schemeClr val="dk1"/>
                </a:solidFill>
                <a:latin typeface="Raleway Medium" panose="020B0603030101060003" pitchFamily="34" charset="0"/>
              </a:rPr>
              <a:t>The 3 R’s of Personal Safety &amp; Protection	33</a:t>
            </a:r>
          </a:p>
          <a:p>
            <a:pPr>
              <a:tabLst>
                <a:tab pos="3206750" algn="r"/>
              </a:tabLst>
            </a:pPr>
            <a:r>
              <a:rPr lang="en-US" sz="1200" dirty="0">
                <a:solidFill>
                  <a:schemeClr val="dk1"/>
                </a:solidFill>
                <a:latin typeface="Raleway Medium" panose="020B0603030101060003" pitchFamily="34" charset="0"/>
              </a:rPr>
              <a:t>Lien Doan Yells	34</a:t>
            </a:r>
          </a:p>
          <a:p>
            <a:pPr marL="0" lvl="0" indent="0" algn="l" rtl="0">
              <a:spcBef>
                <a:spcPts val="0"/>
              </a:spcBef>
              <a:spcAft>
                <a:spcPts val="0"/>
              </a:spcAft>
              <a:buNone/>
              <a:tabLst>
                <a:tab pos="3206750" algn="r"/>
              </a:tabLst>
            </a:pPr>
            <a:endParaRPr sz="1200" dirty="0">
              <a:solidFill>
                <a:schemeClr val="dk1"/>
              </a:solidFill>
              <a:latin typeface="Raleway Medium" panose="020B0603030101060003" pitchFamily="34" charset="0"/>
            </a:endParaRPr>
          </a:p>
        </p:txBody>
      </p:sp>
      <p:cxnSp>
        <p:nvCxnSpPr>
          <p:cNvPr id="13"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4"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5"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ii</a:t>
            </a:r>
            <a:endParaRPr sz="1200" dirty="0">
              <a:latin typeface="Raleway Medium" panose="020B0603030101060003" pitchFamily="34" charset="0"/>
            </a:endParaRPr>
          </a:p>
        </p:txBody>
      </p:sp>
      <p:sp>
        <p:nvSpPr>
          <p:cNvPr id="16"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33</a:t>
            </a:r>
            <a:endParaRPr sz="1200" dirty="0">
              <a:latin typeface="Raleway Medium" panose="020B0603030101060003" pitchFamily="34" charset="0"/>
            </a:endParaRPr>
          </a:p>
        </p:txBody>
      </p:sp>
      <p:sp>
        <p:nvSpPr>
          <p:cNvPr id="17"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ii</a:t>
            </a:r>
            <a:endParaRPr sz="1200" dirty="0">
              <a:latin typeface="Raleway Medium" panose="020B0603030101060003" pitchFamily="34" charset="0"/>
            </a:endParaRPr>
          </a:p>
        </p:txBody>
      </p:sp>
      <p:sp>
        <p:nvSpPr>
          <p:cNvPr id="18"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33</a:t>
            </a:r>
            <a:endParaRPr sz="1200" dirty="0">
              <a:latin typeface="Raleway Medium" panose="020B0603030101060003" pitchFamily="34" charset="0"/>
            </a:endParaRPr>
          </a:p>
        </p:txBody>
      </p:sp>
      <p:sp>
        <p:nvSpPr>
          <p:cNvPr id="19" name="Google Shape;96;p16">
            <a:extLst>
              <a:ext uri="{FF2B5EF4-FFF2-40B4-BE49-F238E27FC236}">
                <a16:creationId xmlns:a16="http://schemas.microsoft.com/office/drawing/2014/main" id="{3E00DA0F-9C1A-485A-913F-D2C11F143266}"/>
              </a:ext>
            </a:extLst>
          </p:cNvPr>
          <p:cNvSpPr txBox="1"/>
          <p:nvPr/>
        </p:nvSpPr>
        <p:spPr>
          <a:xfrm>
            <a:off x="117500" y="5253645"/>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tabLst>
                <a:tab pos="3206750" algn="r"/>
              </a:tabLst>
            </a:pPr>
            <a:r>
              <a:rPr lang="en" sz="1200" b="1" dirty="0">
                <a:solidFill>
                  <a:schemeClr val="dk1"/>
                </a:solidFill>
                <a:latin typeface="Raleway Medium" panose="020B0603030101060003" pitchFamily="34" charset="0"/>
              </a:rPr>
              <a:t>SONGS (cont’d)	</a:t>
            </a:r>
            <a:r>
              <a:rPr lang="en" sz="600" b="1" dirty="0">
                <a:solidFill>
                  <a:schemeClr val="dk1"/>
                </a:solidFill>
                <a:latin typeface="Raleway Medium" panose="020B0603030101060003" pitchFamily="34" charset="0"/>
              </a:rPr>
              <a:t>	</a:t>
            </a:r>
            <a:endParaRPr sz="600" b="1" dirty="0">
              <a:solidFill>
                <a:schemeClr val="dk1"/>
              </a:solidFill>
              <a:latin typeface="Raleway Medium" panose="020B0603030101060003" pitchFamily="34" charset="0"/>
            </a:endParaRPr>
          </a:p>
          <a:p>
            <a:pPr>
              <a:tabLst>
                <a:tab pos="3206750" algn="r"/>
              </a:tabLst>
            </a:pPr>
            <a:r>
              <a:rPr lang="en-US" sz="1200" dirty="0" err="1">
                <a:latin typeface="Raleway Medium" panose="020B0603030101060003" pitchFamily="34" charset="0"/>
              </a:rPr>
              <a:t>Humpty</a:t>
            </a:r>
            <a:r>
              <a:rPr lang="en-US" sz="1200" dirty="0">
                <a:latin typeface="Raleway Medium" panose="020B0603030101060003" pitchFamily="34" charset="0"/>
              </a:rPr>
              <a:t> Dumpty	16</a:t>
            </a:r>
            <a:endParaRPr lang="en-US" sz="1200" dirty="0">
              <a:solidFill>
                <a:schemeClr val="dk1"/>
              </a:solidFill>
              <a:latin typeface="Raleway Medium" panose="020B0603030101060003" pitchFamily="34" charset="0"/>
            </a:endParaRP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Rick Roll (Never </a:t>
            </a:r>
            <a:r>
              <a:rPr lang="en-US" sz="1200" dirty="0" err="1">
                <a:solidFill>
                  <a:schemeClr val="dk1"/>
                </a:solidFill>
                <a:latin typeface="Raleway Medium" panose="020B0603030101060003" pitchFamily="34" charset="0"/>
              </a:rPr>
              <a:t>Gonna</a:t>
            </a:r>
            <a:r>
              <a:rPr lang="en-US" sz="1200" dirty="0">
                <a:solidFill>
                  <a:schemeClr val="dk1"/>
                </a:solidFill>
                <a:latin typeface="Raleway Medium" panose="020B0603030101060003" pitchFamily="34" charset="0"/>
              </a:rPr>
              <a:t> Give You Up)	17</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Coconut Song 	18</a:t>
            </a:r>
            <a:br>
              <a:rPr lang="en-US" sz="1200" dirty="0">
                <a:solidFill>
                  <a:schemeClr val="dk1"/>
                </a:solidFill>
                <a:latin typeface="Raleway Medium" panose="020B0603030101060003" pitchFamily="34" charset="0"/>
              </a:rPr>
            </a:br>
            <a:r>
              <a:rPr lang="en-US" sz="1200" dirty="0">
                <a:solidFill>
                  <a:schemeClr val="dk1"/>
                </a:solidFill>
                <a:latin typeface="Raleway Medium" panose="020B0603030101060003" pitchFamily="34" charset="0"/>
              </a:rPr>
              <a:t>Here we sit	18</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Little Red Wagon	19</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Take Me Out to the Scout Camp	20</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Fast Food	21</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My Turtle Swims Sideways	22</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Sponge Bob Square Pants	23</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Baby Shark	24-25</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Boom </a:t>
            </a:r>
            <a:r>
              <a:rPr lang="en-US" sz="1200" dirty="0" err="1">
                <a:solidFill>
                  <a:schemeClr val="dk1"/>
                </a:solidFill>
                <a:latin typeface="Raleway Medium" panose="020B0603030101060003" pitchFamily="34" charset="0"/>
              </a:rPr>
              <a:t>Chicka</a:t>
            </a:r>
            <a:r>
              <a:rPr lang="en-US" sz="1200" dirty="0">
                <a:solidFill>
                  <a:schemeClr val="dk1"/>
                </a:solidFill>
                <a:latin typeface="Raleway Medium" panose="020B0603030101060003" pitchFamily="34" charset="0"/>
              </a:rPr>
              <a:t> Boom	26</a:t>
            </a:r>
          </a:p>
          <a:p>
            <a:pPr marL="0" lvl="0" indent="0" algn="l" rtl="0">
              <a:spcBef>
                <a:spcPts val="0"/>
              </a:spcBef>
              <a:spcAft>
                <a:spcPts val="0"/>
              </a:spcAft>
              <a:buNone/>
              <a:tabLst>
                <a:tab pos="3206750" algn="r"/>
              </a:tabLst>
            </a:pPr>
            <a:r>
              <a:rPr lang="en-US" sz="1200" dirty="0" err="1">
                <a:solidFill>
                  <a:schemeClr val="dk1"/>
                </a:solidFill>
                <a:latin typeface="Raleway Medium" panose="020B0603030101060003" pitchFamily="34" charset="0"/>
              </a:rPr>
              <a:t>Gặp</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Nhau</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Đây</a:t>
            </a:r>
            <a:r>
              <a:rPr lang="en-US" sz="1200" dirty="0">
                <a:solidFill>
                  <a:schemeClr val="dk1"/>
                </a:solidFill>
                <a:latin typeface="Raleway Medium" panose="020B0603030101060003" pitchFamily="34" charset="0"/>
              </a:rPr>
              <a:t>	27</a:t>
            </a:r>
          </a:p>
          <a:p>
            <a:pPr marL="0" lvl="0" indent="0" algn="l" rtl="0">
              <a:spcBef>
                <a:spcPts val="0"/>
              </a:spcBef>
              <a:spcAft>
                <a:spcPts val="0"/>
              </a:spcAft>
              <a:buNone/>
              <a:tabLst>
                <a:tab pos="3206750" algn="r"/>
              </a:tabLst>
            </a:pPr>
            <a:r>
              <a:rPr lang="en-US" sz="1200" dirty="0" err="1">
                <a:solidFill>
                  <a:schemeClr val="dk1"/>
                </a:solidFill>
                <a:latin typeface="Raleway Medium" panose="020B0603030101060003" pitchFamily="34" charset="0"/>
              </a:rPr>
              <a:t>Lúc</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Thú</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Vui</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Này</a:t>
            </a:r>
            <a:r>
              <a:rPr lang="en-US" sz="1200" dirty="0">
                <a:solidFill>
                  <a:schemeClr val="dk1"/>
                </a:solidFill>
                <a:latin typeface="Raleway Medium" panose="020B0603030101060003" pitchFamily="34" charset="0"/>
              </a:rPr>
              <a:t> 	27</a:t>
            </a:r>
          </a:p>
          <a:p>
            <a:pPr marL="0" lvl="0" indent="0" algn="l" rtl="0">
              <a:spcBef>
                <a:spcPts val="0"/>
              </a:spcBef>
              <a:spcAft>
                <a:spcPts val="0"/>
              </a:spcAft>
              <a:buNone/>
              <a:tabLst>
                <a:tab pos="3206750" algn="r"/>
              </a:tabLst>
            </a:pPr>
            <a:r>
              <a:rPr lang="en-US" sz="1200" dirty="0" err="1">
                <a:solidFill>
                  <a:schemeClr val="dk1"/>
                </a:solidFill>
                <a:latin typeface="Raleway Medium" panose="020B0603030101060003" pitchFamily="34" charset="0"/>
              </a:rPr>
              <a:t>Nhảy</a:t>
            </a:r>
            <a:r>
              <a:rPr lang="en-US" sz="1200" dirty="0">
                <a:solidFill>
                  <a:schemeClr val="dk1"/>
                </a:solidFill>
                <a:latin typeface="Raleway Medium" panose="020B0603030101060003" pitchFamily="34" charset="0"/>
              </a:rPr>
              <a:t> </a:t>
            </a:r>
            <a:r>
              <a:rPr lang="en-US" sz="1200" dirty="0" err="1">
                <a:solidFill>
                  <a:schemeClr val="dk1"/>
                </a:solidFill>
                <a:latin typeface="Raleway Medium" panose="020B0603030101060003" pitchFamily="34" charset="0"/>
              </a:rPr>
              <a:t>Lửa</a:t>
            </a:r>
            <a:r>
              <a:rPr lang="en-US" sz="1200" dirty="0">
                <a:solidFill>
                  <a:schemeClr val="dk1"/>
                </a:solidFill>
                <a:latin typeface="Raleway Medium" panose="020B0603030101060003" pitchFamily="34" charset="0"/>
              </a:rPr>
              <a:t> (Campfire Dance)	28</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Scout Vespers	29</a:t>
            </a:r>
          </a:p>
          <a:p>
            <a:pPr marL="0" lvl="0" indent="0" algn="l" rtl="0">
              <a:spcBef>
                <a:spcPts val="0"/>
              </a:spcBef>
              <a:spcAft>
                <a:spcPts val="0"/>
              </a:spcAft>
              <a:buNone/>
              <a:tabLst>
                <a:tab pos="3206750" algn="r"/>
              </a:tabLst>
            </a:pPr>
            <a:r>
              <a:rPr lang="en-US" sz="1200" dirty="0">
                <a:solidFill>
                  <a:schemeClr val="dk1"/>
                </a:solidFill>
                <a:latin typeface="Raleway Medium" panose="020B0603030101060003" pitchFamily="34" charset="0"/>
              </a:rPr>
              <a:t>Wonderwall	30-31</a:t>
            </a:r>
          </a:p>
          <a:p>
            <a:pPr>
              <a:tabLst>
                <a:tab pos="3206750" algn="r"/>
              </a:tabLst>
            </a:pPr>
            <a:r>
              <a:rPr lang="en-US" sz="1200" dirty="0">
                <a:solidFill>
                  <a:schemeClr val="dk1"/>
                </a:solidFill>
                <a:latin typeface="Raleway Medium" panose="020B0603030101060003" pitchFamily="34" charset="0"/>
              </a:rPr>
              <a:t>Outdoor Code	32</a:t>
            </a:r>
          </a:p>
          <a:p>
            <a:pPr>
              <a:tabLst>
                <a:tab pos="3206750" algn="r"/>
              </a:tabLst>
            </a:pPr>
            <a:r>
              <a:rPr lang="en-US" sz="1200" dirty="0">
                <a:solidFill>
                  <a:schemeClr val="dk1"/>
                </a:solidFill>
                <a:latin typeface="Raleway Medium" panose="020B0603030101060003" pitchFamily="34" charset="0"/>
              </a:rPr>
              <a:t>Leave No Trace	32</a:t>
            </a:r>
          </a:p>
          <a:p>
            <a:pPr>
              <a:tabLst>
                <a:tab pos="3206750" algn="r"/>
              </a:tabLst>
            </a:pPr>
            <a:r>
              <a:rPr lang="en-US" sz="1200" dirty="0">
                <a:solidFill>
                  <a:schemeClr val="dk1"/>
                </a:solidFill>
                <a:latin typeface="Raleway Medium" panose="020B0603030101060003" pitchFamily="34" charset="0"/>
              </a:rPr>
              <a:t>Tread Lightly	32</a:t>
            </a:r>
          </a:p>
          <a:p>
            <a:pPr>
              <a:tabLst>
                <a:tab pos="3206750" algn="r"/>
              </a:tabLst>
            </a:pPr>
            <a:r>
              <a:rPr lang="en-US" sz="1200" dirty="0">
                <a:solidFill>
                  <a:schemeClr val="dk1"/>
                </a:solidFill>
                <a:latin typeface="Raleway Medium" panose="020B0603030101060003" pitchFamily="34" charset="0"/>
              </a:rPr>
              <a:t>Leave No Trace	32</a:t>
            </a:r>
          </a:p>
          <a:p>
            <a:pPr>
              <a:tabLst>
                <a:tab pos="3206750" algn="r"/>
              </a:tabLst>
            </a:pPr>
            <a:r>
              <a:rPr lang="en-US" sz="1200" dirty="0">
                <a:solidFill>
                  <a:schemeClr val="dk1"/>
                </a:solidFill>
                <a:latin typeface="Raleway Medium" panose="020B0603030101060003" pitchFamily="34" charset="0"/>
              </a:rPr>
              <a:t>The 3 R’s of Personal Safety &amp; Protection	33</a:t>
            </a:r>
          </a:p>
          <a:p>
            <a:pPr>
              <a:tabLst>
                <a:tab pos="3206750" algn="r"/>
              </a:tabLst>
            </a:pPr>
            <a:r>
              <a:rPr lang="en-US" sz="1200" dirty="0">
                <a:solidFill>
                  <a:schemeClr val="dk1"/>
                </a:solidFill>
                <a:latin typeface="Raleway Medium" panose="020B0603030101060003" pitchFamily="34" charset="0"/>
              </a:rPr>
              <a:t>Lien Doan Yells	34</a:t>
            </a:r>
          </a:p>
          <a:p>
            <a:pPr marL="0" lvl="0" indent="0" algn="l" rtl="0">
              <a:spcBef>
                <a:spcPts val="0"/>
              </a:spcBef>
              <a:spcAft>
                <a:spcPts val="0"/>
              </a:spcAft>
              <a:buNone/>
              <a:tabLst>
                <a:tab pos="3206750" algn="r"/>
              </a:tabLst>
            </a:pPr>
            <a:endParaRPr sz="1200" dirty="0">
              <a:solidFill>
                <a:schemeClr val="dk1"/>
              </a:solidFill>
              <a:latin typeface="Raleway Medium" panose="020B0603030101060003" pitchFamily="34" charset="0"/>
            </a:endParaRPr>
          </a:p>
        </p:txBody>
      </p:sp>
      <p:sp>
        <p:nvSpPr>
          <p:cNvPr id="20" name="TextBox 19">
            <a:extLst>
              <a:ext uri="{FF2B5EF4-FFF2-40B4-BE49-F238E27FC236}">
                <a16:creationId xmlns:a16="http://schemas.microsoft.com/office/drawing/2014/main" id="{6E30A863-E592-4DAC-9235-5D354254EB50}"/>
              </a:ext>
            </a:extLst>
          </p:cNvPr>
          <p:cNvSpPr txBox="1"/>
          <p:nvPr/>
        </p:nvSpPr>
        <p:spPr>
          <a:xfrm>
            <a:off x="3989202" y="234900"/>
            <a:ext cx="3554598" cy="1169551"/>
          </a:xfrm>
          <a:prstGeom prst="rect">
            <a:avLst/>
          </a:prstGeom>
          <a:noFill/>
        </p:spPr>
        <p:txBody>
          <a:bodyPr wrap="square">
            <a:spAutoFit/>
          </a:bodyPr>
          <a:lstStyle/>
          <a:p>
            <a:r>
              <a:rPr lang="en-US" sz="1400" b="1" i="0" dirty="0">
                <a:solidFill>
                  <a:srgbClr val="333333"/>
                </a:solidFill>
                <a:effectLst/>
                <a:latin typeface="Raleway Medium" pitchFamily="2" charset="0"/>
              </a:rPr>
              <a:t>The Three R’s of Personal Safety and Protection</a:t>
            </a:r>
          </a:p>
          <a:p>
            <a:r>
              <a:rPr lang="en-US" sz="1400" dirty="0">
                <a:solidFill>
                  <a:srgbClr val="333333"/>
                </a:solidFill>
                <a:latin typeface="Raleway Medium" pitchFamily="2" charset="0"/>
              </a:rPr>
              <a:t>Recognize</a:t>
            </a:r>
          </a:p>
          <a:p>
            <a:r>
              <a:rPr lang="en-US" sz="1400" i="0" dirty="0">
                <a:solidFill>
                  <a:srgbClr val="333333"/>
                </a:solidFill>
                <a:effectLst/>
                <a:latin typeface="Raleway Medium" pitchFamily="2" charset="0"/>
              </a:rPr>
              <a:t>Resist</a:t>
            </a:r>
          </a:p>
          <a:p>
            <a:r>
              <a:rPr lang="en-US" sz="1400" dirty="0">
                <a:solidFill>
                  <a:srgbClr val="333333"/>
                </a:solidFill>
                <a:latin typeface="Raleway Medium" pitchFamily="2" charset="0"/>
              </a:rPr>
              <a:t>Report</a:t>
            </a:r>
            <a:endParaRPr lang="en-US" dirty="0"/>
          </a:p>
        </p:txBody>
      </p:sp>
      <p:sp>
        <p:nvSpPr>
          <p:cNvPr id="21" name="TextBox 20">
            <a:extLst>
              <a:ext uri="{FF2B5EF4-FFF2-40B4-BE49-F238E27FC236}">
                <a16:creationId xmlns:a16="http://schemas.microsoft.com/office/drawing/2014/main" id="{DA9DF0D0-4D7E-42BD-8D95-B44D8659260B}"/>
              </a:ext>
            </a:extLst>
          </p:cNvPr>
          <p:cNvSpPr txBox="1"/>
          <p:nvPr/>
        </p:nvSpPr>
        <p:spPr>
          <a:xfrm>
            <a:off x="3989202" y="5260597"/>
            <a:ext cx="3554598" cy="1169551"/>
          </a:xfrm>
          <a:prstGeom prst="rect">
            <a:avLst/>
          </a:prstGeom>
          <a:noFill/>
        </p:spPr>
        <p:txBody>
          <a:bodyPr wrap="square">
            <a:spAutoFit/>
          </a:bodyPr>
          <a:lstStyle/>
          <a:p>
            <a:r>
              <a:rPr lang="en-US" sz="1400" b="1" i="0" dirty="0">
                <a:solidFill>
                  <a:srgbClr val="333333"/>
                </a:solidFill>
                <a:effectLst/>
                <a:latin typeface="Raleway Medium" pitchFamily="2" charset="0"/>
              </a:rPr>
              <a:t>The Three R’s of Personal Safety and Protection</a:t>
            </a:r>
          </a:p>
          <a:p>
            <a:r>
              <a:rPr lang="en-US" sz="1400" dirty="0">
                <a:solidFill>
                  <a:srgbClr val="333333"/>
                </a:solidFill>
                <a:latin typeface="Raleway Medium" pitchFamily="2" charset="0"/>
              </a:rPr>
              <a:t>Recognize</a:t>
            </a:r>
          </a:p>
          <a:p>
            <a:r>
              <a:rPr lang="en-US" sz="1400" i="0" dirty="0">
                <a:solidFill>
                  <a:srgbClr val="333333"/>
                </a:solidFill>
                <a:effectLst/>
                <a:latin typeface="Raleway Medium" pitchFamily="2" charset="0"/>
              </a:rPr>
              <a:t>Resist</a:t>
            </a:r>
          </a:p>
          <a:p>
            <a:r>
              <a:rPr lang="en-US" sz="1400" dirty="0">
                <a:solidFill>
                  <a:srgbClr val="333333"/>
                </a:solidFill>
                <a:latin typeface="Raleway Medium" pitchFamily="2" charset="0"/>
              </a:rPr>
              <a:t>Report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32</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1</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32</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1</a:t>
            </a:r>
            <a:endParaRPr sz="1200" dirty="0">
              <a:latin typeface="Raleway Medium" panose="020B0603030101060003" pitchFamily="34" charset="0"/>
            </a:endParaRPr>
          </a:p>
        </p:txBody>
      </p:sp>
      <p:cxnSp>
        <p:nvCxnSpPr>
          <p:cNvPr id="18"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9" name="TextBox 18">
            <a:extLst>
              <a:ext uri="{FF2B5EF4-FFF2-40B4-BE49-F238E27FC236}">
                <a16:creationId xmlns:a16="http://schemas.microsoft.com/office/drawing/2014/main" id="{0F942599-3DD5-49D7-8A42-9511E255D959}"/>
              </a:ext>
            </a:extLst>
          </p:cNvPr>
          <p:cNvSpPr txBox="1"/>
          <p:nvPr/>
        </p:nvSpPr>
        <p:spPr>
          <a:xfrm>
            <a:off x="3997200" y="234900"/>
            <a:ext cx="3305121" cy="4001095"/>
          </a:xfrm>
          <a:prstGeom prst="rect">
            <a:avLst/>
          </a:prstGeom>
          <a:noFill/>
        </p:spPr>
        <p:txBody>
          <a:bodyPr wrap="square">
            <a:spAutoFit/>
          </a:bodyPr>
          <a:lstStyle/>
          <a:p>
            <a:pPr marL="0" lvl="0" indent="0" algn="l" rtl="0">
              <a:spcBef>
                <a:spcPts val="0"/>
              </a:spcBef>
              <a:spcAft>
                <a:spcPts val="0"/>
              </a:spcAft>
              <a:buNone/>
            </a:pPr>
            <a:r>
              <a:rPr lang="en-US" sz="1400" b="1" dirty="0">
                <a:solidFill>
                  <a:schemeClr val="dk1"/>
                </a:solidFill>
                <a:latin typeface="Raleway Medium" panose="020B0603030101060003" pitchFamily="34" charset="0"/>
              </a:rPr>
              <a:t>United States National Anthem </a:t>
            </a:r>
          </a:p>
          <a:p>
            <a:pPr marL="0" lvl="0" indent="0" algn="l" rtl="0">
              <a:spcBef>
                <a:spcPts val="0"/>
              </a:spcBef>
              <a:spcAft>
                <a:spcPts val="0"/>
              </a:spcAft>
              <a:buNone/>
            </a:pPr>
            <a:r>
              <a:rPr lang="en-US" sz="1600" dirty="0">
                <a:solidFill>
                  <a:schemeClr val="dk1"/>
                </a:solidFill>
                <a:latin typeface="Raleway Medium" panose="020B0603030101060003" pitchFamily="34" charset="0"/>
              </a:rPr>
              <a:t>Oh, say, can you see, by the dawn's early light, What so proudly we </a:t>
            </a:r>
            <a:r>
              <a:rPr lang="en-US" sz="1600" dirty="0" err="1">
                <a:solidFill>
                  <a:schemeClr val="dk1"/>
                </a:solidFill>
                <a:latin typeface="Raleway Medium" panose="020B0603030101060003" pitchFamily="34" charset="0"/>
              </a:rPr>
              <a:t>hail'd</a:t>
            </a:r>
            <a:r>
              <a:rPr lang="en-US" sz="1600" dirty="0">
                <a:solidFill>
                  <a:schemeClr val="dk1"/>
                </a:solidFill>
                <a:latin typeface="Raleway Medium" panose="020B0603030101060003" pitchFamily="34" charset="0"/>
              </a:rPr>
              <a:t> at the twilight's last gleaming Whose broad stripes and bright stars, thro' the perilous fight, O'er the ramparts we </a:t>
            </a:r>
            <a:r>
              <a:rPr lang="en-US" sz="1600" dirty="0" err="1">
                <a:solidFill>
                  <a:schemeClr val="dk1"/>
                </a:solidFill>
                <a:latin typeface="Raleway Medium" panose="020B0603030101060003" pitchFamily="34" charset="0"/>
              </a:rPr>
              <a:t>watch'd</a:t>
            </a:r>
            <a:r>
              <a:rPr lang="en-US" sz="1600" dirty="0">
                <a:solidFill>
                  <a:schemeClr val="dk1"/>
                </a:solidFill>
                <a:latin typeface="Raleway Medium" panose="020B0603030101060003" pitchFamily="34" charset="0"/>
              </a:rPr>
              <a:t>, were so gallantly streaming? And the rockets' red glare, the bombs bursting in air, Gave proof thro' the night that our flag was still there. O say, does that star-spangled banner yet wave O'er the land of the free and the home of the brave.</a:t>
            </a:r>
            <a:endParaRPr lang="en-US" sz="1600" dirty="0"/>
          </a:p>
        </p:txBody>
      </p:sp>
      <p:sp>
        <p:nvSpPr>
          <p:cNvPr id="20" name="TextBox 19">
            <a:extLst>
              <a:ext uri="{FF2B5EF4-FFF2-40B4-BE49-F238E27FC236}">
                <a16:creationId xmlns:a16="http://schemas.microsoft.com/office/drawing/2014/main" id="{E66AA537-2714-4A8A-A032-3F822D49FD81}"/>
              </a:ext>
            </a:extLst>
          </p:cNvPr>
          <p:cNvSpPr txBox="1"/>
          <p:nvPr/>
        </p:nvSpPr>
        <p:spPr>
          <a:xfrm>
            <a:off x="3989202" y="5254579"/>
            <a:ext cx="3305121" cy="4001095"/>
          </a:xfrm>
          <a:prstGeom prst="rect">
            <a:avLst/>
          </a:prstGeom>
          <a:noFill/>
        </p:spPr>
        <p:txBody>
          <a:bodyPr wrap="square">
            <a:spAutoFit/>
          </a:bodyPr>
          <a:lstStyle/>
          <a:p>
            <a:pPr marL="0" lvl="0" indent="0" algn="l" rtl="0">
              <a:spcBef>
                <a:spcPts val="0"/>
              </a:spcBef>
              <a:spcAft>
                <a:spcPts val="0"/>
              </a:spcAft>
              <a:buNone/>
            </a:pPr>
            <a:r>
              <a:rPr lang="en-US" sz="1400" b="1" dirty="0">
                <a:solidFill>
                  <a:schemeClr val="dk1"/>
                </a:solidFill>
                <a:latin typeface="Raleway Medium" panose="020B0603030101060003" pitchFamily="34" charset="0"/>
              </a:rPr>
              <a:t>United States National Anthem </a:t>
            </a:r>
          </a:p>
          <a:p>
            <a:pPr marL="0" lvl="0" indent="0" algn="l" rtl="0">
              <a:spcBef>
                <a:spcPts val="0"/>
              </a:spcBef>
              <a:spcAft>
                <a:spcPts val="0"/>
              </a:spcAft>
              <a:buNone/>
            </a:pPr>
            <a:r>
              <a:rPr lang="en-US" sz="1600" dirty="0">
                <a:solidFill>
                  <a:schemeClr val="dk1"/>
                </a:solidFill>
                <a:latin typeface="Raleway Medium" panose="020B0603030101060003" pitchFamily="34" charset="0"/>
              </a:rPr>
              <a:t>Oh, say, can you see, by the dawn's early light, What so proudly we </a:t>
            </a:r>
            <a:r>
              <a:rPr lang="en-US" sz="1600" dirty="0" err="1">
                <a:solidFill>
                  <a:schemeClr val="dk1"/>
                </a:solidFill>
                <a:latin typeface="Raleway Medium" panose="020B0603030101060003" pitchFamily="34" charset="0"/>
              </a:rPr>
              <a:t>hail'd</a:t>
            </a:r>
            <a:r>
              <a:rPr lang="en-US" sz="1600" dirty="0">
                <a:solidFill>
                  <a:schemeClr val="dk1"/>
                </a:solidFill>
                <a:latin typeface="Raleway Medium" panose="020B0603030101060003" pitchFamily="34" charset="0"/>
              </a:rPr>
              <a:t> at the twilight's last gleaming Whose broad stripes and bright stars, thro' the perilous fight, O'er the ramparts we </a:t>
            </a:r>
            <a:r>
              <a:rPr lang="en-US" sz="1600" dirty="0" err="1">
                <a:solidFill>
                  <a:schemeClr val="dk1"/>
                </a:solidFill>
                <a:latin typeface="Raleway Medium" panose="020B0603030101060003" pitchFamily="34" charset="0"/>
              </a:rPr>
              <a:t>watch'd</a:t>
            </a:r>
            <a:r>
              <a:rPr lang="en-US" sz="1600" dirty="0">
                <a:solidFill>
                  <a:schemeClr val="dk1"/>
                </a:solidFill>
                <a:latin typeface="Raleway Medium" panose="020B0603030101060003" pitchFamily="34" charset="0"/>
              </a:rPr>
              <a:t>, were so gallantly streaming? And the rockets' red glare, the bombs bursting in air, Gave proof thro' the night that our flag was still there. O say, does that star-spangled banner yet wave O'er the land of the free and the home of the brave.</a:t>
            </a:r>
            <a:endParaRPr lang="en-US" sz="1600" dirty="0"/>
          </a:p>
        </p:txBody>
      </p:sp>
      <p:sp>
        <p:nvSpPr>
          <p:cNvPr id="21" name="Google Shape;82;p15">
            <a:extLst>
              <a:ext uri="{FF2B5EF4-FFF2-40B4-BE49-F238E27FC236}">
                <a16:creationId xmlns:a16="http://schemas.microsoft.com/office/drawing/2014/main" id="{D8C98445-E0A3-4A9D-BC6E-8FED79AFEF35}"/>
              </a:ext>
            </a:extLst>
          </p:cNvPr>
          <p:cNvSpPr txBox="1"/>
          <p:nvPr/>
        </p:nvSpPr>
        <p:spPr>
          <a:xfrm>
            <a:off x="117500" y="127195"/>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300" b="1" dirty="0">
                <a:latin typeface="Raleway Medium" panose="020B0603030101060003" pitchFamily="34" charset="0"/>
              </a:rPr>
              <a:t>Outdoor Code</a:t>
            </a:r>
            <a:endParaRPr lang="en-US" sz="1300" dirty="0">
              <a:latin typeface="Raleway Medium" panose="020B0603030101060003" pitchFamily="34" charset="0"/>
            </a:endParaRPr>
          </a:p>
          <a:p>
            <a:pPr marL="0" lvl="0" indent="0" algn="l" rtl="0">
              <a:spcBef>
                <a:spcPts val="0"/>
              </a:spcBef>
              <a:spcAft>
                <a:spcPts val="0"/>
              </a:spcAft>
              <a:buNone/>
            </a:pPr>
            <a:r>
              <a:rPr lang="en-US" sz="1300" dirty="0">
                <a:latin typeface="Raleway Medium" panose="020B0603030101060003" pitchFamily="34" charset="0"/>
              </a:rPr>
              <a:t>As an American, I will do my best to</a:t>
            </a:r>
          </a:p>
          <a:p>
            <a:pPr marL="0" lvl="0" indent="0" algn="l" rtl="0">
              <a:spcBef>
                <a:spcPts val="0"/>
              </a:spcBef>
              <a:spcAft>
                <a:spcPts val="0"/>
              </a:spcAft>
              <a:buNone/>
            </a:pPr>
            <a:r>
              <a:rPr lang="en-US" sz="1300" dirty="0">
                <a:latin typeface="Raleway Medium" panose="020B0603030101060003" pitchFamily="34" charset="0"/>
              </a:rPr>
              <a:t>Be clean in my outdoor manners</a:t>
            </a:r>
          </a:p>
          <a:p>
            <a:pPr marL="0" lvl="0" indent="0" algn="l" rtl="0">
              <a:spcBef>
                <a:spcPts val="0"/>
              </a:spcBef>
              <a:spcAft>
                <a:spcPts val="0"/>
              </a:spcAft>
              <a:buNone/>
            </a:pPr>
            <a:r>
              <a:rPr lang="en-US" sz="1300" dirty="0">
                <a:latin typeface="Raleway Medium" panose="020B0603030101060003" pitchFamily="34" charset="0"/>
              </a:rPr>
              <a:t>Be careful with fire</a:t>
            </a:r>
          </a:p>
          <a:p>
            <a:pPr marL="0" lvl="0" indent="0" algn="l" rtl="0">
              <a:spcBef>
                <a:spcPts val="0"/>
              </a:spcBef>
              <a:spcAft>
                <a:spcPts val="0"/>
              </a:spcAft>
              <a:buNone/>
            </a:pPr>
            <a:r>
              <a:rPr lang="en-US" sz="1300" dirty="0">
                <a:latin typeface="Raleway Medium" panose="020B0603030101060003" pitchFamily="34" charset="0"/>
              </a:rPr>
              <a:t>Be considerate in the outdoors</a:t>
            </a:r>
          </a:p>
          <a:p>
            <a:pPr marL="0" lvl="0" indent="0" algn="l" rtl="0">
              <a:spcBef>
                <a:spcPts val="0"/>
              </a:spcBef>
              <a:spcAft>
                <a:spcPts val="0"/>
              </a:spcAft>
              <a:buNone/>
            </a:pPr>
            <a:r>
              <a:rPr lang="en-US" sz="1300" dirty="0">
                <a:latin typeface="Raleway Medium" panose="020B0603030101060003" pitchFamily="34" charset="0"/>
              </a:rPr>
              <a:t>Be conservation minded</a:t>
            </a:r>
          </a:p>
          <a:p>
            <a:pPr marL="0" lvl="0" indent="0" algn="l" rtl="0">
              <a:spcBef>
                <a:spcPts val="0"/>
              </a:spcBef>
              <a:spcAft>
                <a:spcPts val="0"/>
              </a:spcAft>
              <a:buNone/>
            </a:pPr>
            <a:endParaRPr lang="en-US" sz="1300" dirty="0">
              <a:latin typeface="Raleway Medium" panose="020B0603030101060003" pitchFamily="34" charset="0"/>
            </a:endParaRPr>
          </a:p>
          <a:p>
            <a:pPr marL="0" lvl="0" indent="0" algn="l" rtl="0">
              <a:spcBef>
                <a:spcPts val="0"/>
              </a:spcBef>
              <a:spcAft>
                <a:spcPts val="0"/>
              </a:spcAft>
              <a:buNone/>
            </a:pPr>
            <a:r>
              <a:rPr lang="en-US" sz="1300" b="1" dirty="0">
                <a:latin typeface="Raleway Medium" panose="020B0603030101060003" pitchFamily="34" charset="0"/>
              </a:rPr>
              <a:t>Leave No Trace</a:t>
            </a:r>
          </a:p>
          <a:p>
            <a:pPr marL="0" lvl="0" indent="0" algn="l" rtl="0">
              <a:spcBef>
                <a:spcPts val="0"/>
              </a:spcBef>
              <a:spcAft>
                <a:spcPts val="0"/>
              </a:spcAft>
              <a:buNone/>
            </a:pPr>
            <a:r>
              <a:rPr lang="en-US" sz="1300" dirty="0">
                <a:latin typeface="Raleway Medium" panose="020B0603030101060003" pitchFamily="34" charset="0"/>
              </a:rPr>
              <a:t>Plan ahead &amp; prepare</a:t>
            </a:r>
          </a:p>
          <a:p>
            <a:pPr marL="0" lvl="0" indent="0" algn="l" rtl="0">
              <a:spcBef>
                <a:spcPts val="0"/>
              </a:spcBef>
              <a:spcAft>
                <a:spcPts val="0"/>
              </a:spcAft>
              <a:buNone/>
            </a:pPr>
            <a:r>
              <a:rPr lang="en-US" sz="1300" dirty="0">
                <a:latin typeface="Raleway Medium" panose="020B0603030101060003" pitchFamily="34" charset="0"/>
              </a:rPr>
              <a:t>Travel &amp; camp on durable surfaces</a:t>
            </a:r>
          </a:p>
          <a:p>
            <a:pPr marL="0" lvl="0" indent="0" algn="l" rtl="0">
              <a:spcBef>
                <a:spcPts val="0"/>
              </a:spcBef>
              <a:spcAft>
                <a:spcPts val="0"/>
              </a:spcAft>
              <a:buNone/>
            </a:pPr>
            <a:r>
              <a:rPr lang="en-US" sz="1300" dirty="0">
                <a:latin typeface="Raleway Medium" panose="020B0603030101060003" pitchFamily="34" charset="0"/>
              </a:rPr>
              <a:t>Dispose of waste properly</a:t>
            </a:r>
          </a:p>
          <a:p>
            <a:pPr marL="0" lvl="0" indent="0" algn="l" rtl="0">
              <a:spcBef>
                <a:spcPts val="0"/>
              </a:spcBef>
              <a:spcAft>
                <a:spcPts val="0"/>
              </a:spcAft>
              <a:buNone/>
            </a:pPr>
            <a:r>
              <a:rPr lang="en-US" sz="1300" dirty="0">
                <a:latin typeface="Raleway Medium" panose="020B0603030101060003" pitchFamily="34" charset="0"/>
              </a:rPr>
              <a:t>Leave what you find</a:t>
            </a:r>
          </a:p>
          <a:p>
            <a:pPr marL="0" lvl="0" indent="0" algn="l" rtl="0">
              <a:spcBef>
                <a:spcPts val="0"/>
              </a:spcBef>
              <a:spcAft>
                <a:spcPts val="0"/>
              </a:spcAft>
              <a:buNone/>
            </a:pPr>
            <a:r>
              <a:rPr lang="en-US" sz="1300" dirty="0">
                <a:latin typeface="Raleway Medium" panose="020B0603030101060003" pitchFamily="34" charset="0"/>
              </a:rPr>
              <a:t>Minimize campfire impacts</a:t>
            </a:r>
          </a:p>
          <a:p>
            <a:pPr marL="0" lvl="0" indent="0" algn="l" rtl="0">
              <a:spcBef>
                <a:spcPts val="0"/>
              </a:spcBef>
              <a:spcAft>
                <a:spcPts val="0"/>
              </a:spcAft>
              <a:buNone/>
            </a:pPr>
            <a:r>
              <a:rPr lang="en-US" sz="1300" dirty="0">
                <a:latin typeface="Raleway Medium" panose="020B0603030101060003" pitchFamily="34" charset="0"/>
              </a:rPr>
              <a:t>Respect wildlife</a:t>
            </a:r>
          </a:p>
          <a:p>
            <a:pPr marL="0" lvl="0" indent="0" algn="l" rtl="0">
              <a:spcBef>
                <a:spcPts val="0"/>
              </a:spcBef>
              <a:spcAft>
                <a:spcPts val="0"/>
              </a:spcAft>
              <a:buNone/>
            </a:pPr>
            <a:r>
              <a:rPr lang="en-US" sz="1300" dirty="0">
                <a:latin typeface="Raleway Medium" panose="020B0603030101060003" pitchFamily="34" charset="0"/>
              </a:rPr>
              <a:t>Be considerate of other visitors</a:t>
            </a:r>
          </a:p>
          <a:p>
            <a:pPr marL="0" lvl="0" indent="0" algn="l" rtl="0">
              <a:spcBef>
                <a:spcPts val="0"/>
              </a:spcBef>
              <a:spcAft>
                <a:spcPts val="0"/>
              </a:spcAft>
              <a:buNone/>
            </a:pPr>
            <a:endParaRPr lang="en-US" sz="1300" dirty="0">
              <a:latin typeface="Raleway Medium" panose="020B0603030101060003" pitchFamily="34" charset="0"/>
            </a:endParaRPr>
          </a:p>
          <a:p>
            <a:pPr marL="0" lvl="0" indent="0" algn="l" rtl="0">
              <a:spcBef>
                <a:spcPts val="0"/>
              </a:spcBef>
              <a:spcAft>
                <a:spcPts val="0"/>
              </a:spcAft>
              <a:buNone/>
            </a:pPr>
            <a:r>
              <a:rPr lang="en-US" sz="1300" b="1" dirty="0">
                <a:latin typeface="Raleway Medium" panose="020B0603030101060003" pitchFamily="34" charset="0"/>
              </a:rPr>
              <a:t>Tread Lightly</a:t>
            </a:r>
          </a:p>
          <a:p>
            <a:pPr marL="0" lvl="0" indent="0" algn="l" rtl="0">
              <a:spcBef>
                <a:spcPts val="0"/>
              </a:spcBef>
              <a:spcAft>
                <a:spcPts val="0"/>
              </a:spcAft>
              <a:buNone/>
            </a:pPr>
            <a:r>
              <a:rPr lang="en-US" sz="1300" dirty="0">
                <a:latin typeface="Raleway Medium" panose="020B0603030101060003" pitchFamily="34" charset="0"/>
              </a:rPr>
              <a:t>Travel responsibly</a:t>
            </a:r>
          </a:p>
          <a:p>
            <a:pPr marL="0" lvl="0" indent="0" algn="l" rtl="0">
              <a:spcBef>
                <a:spcPts val="0"/>
              </a:spcBef>
              <a:spcAft>
                <a:spcPts val="0"/>
              </a:spcAft>
              <a:buNone/>
            </a:pPr>
            <a:r>
              <a:rPr lang="en-US" sz="1300" dirty="0">
                <a:latin typeface="Raleway Medium" panose="020B0603030101060003" pitchFamily="34" charset="0"/>
              </a:rPr>
              <a:t>Respect the rights of others</a:t>
            </a:r>
          </a:p>
          <a:p>
            <a:pPr marL="0" lvl="0" indent="0" algn="l" rtl="0">
              <a:spcBef>
                <a:spcPts val="0"/>
              </a:spcBef>
              <a:spcAft>
                <a:spcPts val="0"/>
              </a:spcAft>
              <a:buNone/>
            </a:pPr>
            <a:r>
              <a:rPr lang="en-US" sz="1300" dirty="0">
                <a:latin typeface="Raleway Medium" panose="020B0603030101060003" pitchFamily="34" charset="0"/>
              </a:rPr>
              <a:t>Educate yourself</a:t>
            </a:r>
          </a:p>
          <a:p>
            <a:pPr marL="0" lvl="0" indent="0" algn="l" rtl="0">
              <a:spcBef>
                <a:spcPts val="0"/>
              </a:spcBef>
              <a:spcAft>
                <a:spcPts val="0"/>
              </a:spcAft>
              <a:buNone/>
            </a:pPr>
            <a:r>
              <a:rPr lang="en-US" sz="1300" dirty="0">
                <a:latin typeface="Raleway Medium" panose="020B0603030101060003" pitchFamily="34" charset="0"/>
              </a:rPr>
              <a:t>Avoid sensitive areas</a:t>
            </a:r>
          </a:p>
          <a:p>
            <a:pPr marL="0" lvl="0" indent="0" algn="l" rtl="0">
              <a:spcBef>
                <a:spcPts val="0"/>
              </a:spcBef>
              <a:spcAft>
                <a:spcPts val="0"/>
              </a:spcAft>
              <a:buNone/>
            </a:pPr>
            <a:r>
              <a:rPr lang="en-US" sz="1300" dirty="0">
                <a:latin typeface="Raleway Medium" panose="020B0603030101060003" pitchFamily="34" charset="0"/>
              </a:rPr>
              <a:t>Do your part</a:t>
            </a:r>
          </a:p>
        </p:txBody>
      </p:sp>
      <p:sp>
        <p:nvSpPr>
          <p:cNvPr id="22" name="Google Shape;82;p15">
            <a:extLst>
              <a:ext uri="{FF2B5EF4-FFF2-40B4-BE49-F238E27FC236}">
                <a16:creationId xmlns:a16="http://schemas.microsoft.com/office/drawing/2014/main" id="{D700C69F-C2FF-4BB0-AF7E-035D80361D02}"/>
              </a:ext>
            </a:extLst>
          </p:cNvPr>
          <p:cNvSpPr txBox="1"/>
          <p:nvPr/>
        </p:nvSpPr>
        <p:spPr>
          <a:xfrm>
            <a:off x="117499" y="5130305"/>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300" b="1" dirty="0">
                <a:latin typeface="Raleway Medium" panose="020B0603030101060003" pitchFamily="34" charset="0"/>
              </a:rPr>
              <a:t>Outdoor Code</a:t>
            </a:r>
            <a:endParaRPr lang="en-US" sz="1300" dirty="0">
              <a:latin typeface="Raleway Medium" panose="020B0603030101060003" pitchFamily="34" charset="0"/>
            </a:endParaRPr>
          </a:p>
          <a:p>
            <a:pPr marL="0" lvl="0" indent="0" algn="l" rtl="0">
              <a:spcBef>
                <a:spcPts val="0"/>
              </a:spcBef>
              <a:spcAft>
                <a:spcPts val="0"/>
              </a:spcAft>
              <a:buNone/>
            </a:pPr>
            <a:r>
              <a:rPr lang="en-US" sz="1300" dirty="0">
                <a:latin typeface="Raleway Medium" panose="020B0603030101060003" pitchFamily="34" charset="0"/>
              </a:rPr>
              <a:t>As an American, I will do my best to</a:t>
            </a:r>
          </a:p>
          <a:p>
            <a:pPr marL="0" lvl="0" indent="0" algn="l" rtl="0">
              <a:spcBef>
                <a:spcPts val="0"/>
              </a:spcBef>
              <a:spcAft>
                <a:spcPts val="0"/>
              </a:spcAft>
              <a:buNone/>
            </a:pPr>
            <a:r>
              <a:rPr lang="en-US" sz="1300" dirty="0">
                <a:latin typeface="Raleway Medium" panose="020B0603030101060003" pitchFamily="34" charset="0"/>
              </a:rPr>
              <a:t>Be clean in my outdoor manners</a:t>
            </a:r>
          </a:p>
          <a:p>
            <a:pPr marL="0" lvl="0" indent="0" algn="l" rtl="0">
              <a:spcBef>
                <a:spcPts val="0"/>
              </a:spcBef>
              <a:spcAft>
                <a:spcPts val="0"/>
              </a:spcAft>
              <a:buNone/>
            </a:pPr>
            <a:r>
              <a:rPr lang="en-US" sz="1300" dirty="0">
                <a:latin typeface="Raleway Medium" panose="020B0603030101060003" pitchFamily="34" charset="0"/>
              </a:rPr>
              <a:t>Be careful with fire</a:t>
            </a:r>
          </a:p>
          <a:p>
            <a:pPr marL="0" lvl="0" indent="0" algn="l" rtl="0">
              <a:spcBef>
                <a:spcPts val="0"/>
              </a:spcBef>
              <a:spcAft>
                <a:spcPts val="0"/>
              </a:spcAft>
              <a:buNone/>
            </a:pPr>
            <a:r>
              <a:rPr lang="en-US" sz="1300" dirty="0">
                <a:latin typeface="Raleway Medium" panose="020B0603030101060003" pitchFamily="34" charset="0"/>
              </a:rPr>
              <a:t>Be considerate in the outdoors</a:t>
            </a:r>
          </a:p>
          <a:p>
            <a:pPr marL="0" lvl="0" indent="0" algn="l" rtl="0">
              <a:spcBef>
                <a:spcPts val="0"/>
              </a:spcBef>
              <a:spcAft>
                <a:spcPts val="0"/>
              </a:spcAft>
              <a:buNone/>
            </a:pPr>
            <a:r>
              <a:rPr lang="en-US" sz="1300" dirty="0">
                <a:latin typeface="Raleway Medium" panose="020B0603030101060003" pitchFamily="34" charset="0"/>
              </a:rPr>
              <a:t>Be conservation minded</a:t>
            </a:r>
          </a:p>
          <a:p>
            <a:pPr marL="0" lvl="0" indent="0" algn="l" rtl="0">
              <a:spcBef>
                <a:spcPts val="0"/>
              </a:spcBef>
              <a:spcAft>
                <a:spcPts val="0"/>
              </a:spcAft>
              <a:buNone/>
            </a:pPr>
            <a:endParaRPr lang="en-US" sz="1300" dirty="0">
              <a:latin typeface="Raleway Medium" panose="020B0603030101060003" pitchFamily="34" charset="0"/>
            </a:endParaRPr>
          </a:p>
          <a:p>
            <a:pPr marL="0" lvl="0" indent="0" algn="l" rtl="0">
              <a:spcBef>
                <a:spcPts val="0"/>
              </a:spcBef>
              <a:spcAft>
                <a:spcPts val="0"/>
              </a:spcAft>
              <a:buNone/>
            </a:pPr>
            <a:r>
              <a:rPr lang="en-US" sz="1300" b="1" dirty="0">
                <a:latin typeface="Raleway Medium" panose="020B0603030101060003" pitchFamily="34" charset="0"/>
              </a:rPr>
              <a:t>Leave No Trace</a:t>
            </a:r>
          </a:p>
          <a:p>
            <a:pPr marL="0" lvl="0" indent="0" algn="l" rtl="0">
              <a:spcBef>
                <a:spcPts val="0"/>
              </a:spcBef>
              <a:spcAft>
                <a:spcPts val="0"/>
              </a:spcAft>
              <a:buNone/>
            </a:pPr>
            <a:r>
              <a:rPr lang="en-US" sz="1300" dirty="0">
                <a:latin typeface="Raleway Medium" panose="020B0603030101060003" pitchFamily="34" charset="0"/>
              </a:rPr>
              <a:t>Plan ahead &amp; prepare</a:t>
            </a:r>
          </a:p>
          <a:p>
            <a:pPr marL="0" lvl="0" indent="0" algn="l" rtl="0">
              <a:spcBef>
                <a:spcPts val="0"/>
              </a:spcBef>
              <a:spcAft>
                <a:spcPts val="0"/>
              </a:spcAft>
              <a:buNone/>
            </a:pPr>
            <a:r>
              <a:rPr lang="en-US" sz="1300" dirty="0">
                <a:latin typeface="Raleway Medium" panose="020B0603030101060003" pitchFamily="34" charset="0"/>
              </a:rPr>
              <a:t>Travel &amp; camp on durable surfaces</a:t>
            </a:r>
          </a:p>
          <a:p>
            <a:pPr marL="0" lvl="0" indent="0" algn="l" rtl="0">
              <a:spcBef>
                <a:spcPts val="0"/>
              </a:spcBef>
              <a:spcAft>
                <a:spcPts val="0"/>
              </a:spcAft>
              <a:buNone/>
            </a:pPr>
            <a:r>
              <a:rPr lang="en-US" sz="1300" dirty="0">
                <a:latin typeface="Raleway Medium" panose="020B0603030101060003" pitchFamily="34" charset="0"/>
              </a:rPr>
              <a:t>Dispose of waste properly</a:t>
            </a:r>
          </a:p>
          <a:p>
            <a:pPr marL="0" lvl="0" indent="0" algn="l" rtl="0">
              <a:spcBef>
                <a:spcPts val="0"/>
              </a:spcBef>
              <a:spcAft>
                <a:spcPts val="0"/>
              </a:spcAft>
              <a:buNone/>
            </a:pPr>
            <a:r>
              <a:rPr lang="en-US" sz="1300" dirty="0">
                <a:latin typeface="Raleway Medium" panose="020B0603030101060003" pitchFamily="34" charset="0"/>
              </a:rPr>
              <a:t>Leave what you find</a:t>
            </a:r>
          </a:p>
          <a:p>
            <a:pPr marL="0" lvl="0" indent="0" algn="l" rtl="0">
              <a:spcBef>
                <a:spcPts val="0"/>
              </a:spcBef>
              <a:spcAft>
                <a:spcPts val="0"/>
              </a:spcAft>
              <a:buNone/>
            </a:pPr>
            <a:r>
              <a:rPr lang="en-US" sz="1300" dirty="0">
                <a:latin typeface="Raleway Medium" panose="020B0603030101060003" pitchFamily="34" charset="0"/>
              </a:rPr>
              <a:t>Minimize campfire impacts</a:t>
            </a:r>
          </a:p>
          <a:p>
            <a:pPr marL="0" lvl="0" indent="0" algn="l" rtl="0">
              <a:spcBef>
                <a:spcPts val="0"/>
              </a:spcBef>
              <a:spcAft>
                <a:spcPts val="0"/>
              </a:spcAft>
              <a:buNone/>
            </a:pPr>
            <a:r>
              <a:rPr lang="en-US" sz="1300" dirty="0">
                <a:latin typeface="Raleway Medium" panose="020B0603030101060003" pitchFamily="34" charset="0"/>
              </a:rPr>
              <a:t>Respect wildlife</a:t>
            </a:r>
          </a:p>
          <a:p>
            <a:pPr marL="0" lvl="0" indent="0" algn="l" rtl="0">
              <a:spcBef>
                <a:spcPts val="0"/>
              </a:spcBef>
              <a:spcAft>
                <a:spcPts val="0"/>
              </a:spcAft>
              <a:buNone/>
            </a:pPr>
            <a:r>
              <a:rPr lang="en-US" sz="1300" dirty="0">
                <a:latin typeface="Raleway Medium" panose="020B0603030101060003" pitchFamily="34" charset="0"/>
              </a:rPr>
              <a:t>Be considerate of other visitors</a:t>
            </a:r>
          </a:p>
          <a:p>
            <a:pPr marL="0" lvl="0" indent="0" algn="l" rtl="0">
              <a:spcBef>
                <a:spcPts val="0"/>
              </a:spcBef>
              <a:spcAft>
                <a:spcPts val="0"/>
              </a:spcAft>
              <a:buNone/>
            </a:pPr>
            <a:endParaRPr lang="en-US" sz="1300" dirty="0">
              <a:latin typeface="Raleway Medium" panose="020B0603030101060003" pitchFamily="34" charset="0"/>
            </a:endParaRPr>
          </a:p>
          <a:p>
            <a:pPr marL="0" lvl="0" indent="0" algn="l" rtl="0">
              <a:spcBef>
                <a:spcPts val="0"/>
              </a:spcBef>
              <a:spcAft>
                <a:spcPts val="0"/>
              </a:spcAft>
              <a:buNone/>
            </a:pPr>
            <a:r>
              <a:rPr lang="en-US" sz="1300" b="1" dirty="0">
                <a:latin typeface="Raleway Medium" panose="020B0603030101060003" pitchFamily="34" charset="0"/>
              </a:rPr>
              <a:t>Tread Lightly</a:t>
            </a:r>
          </a:p>
          <a:p>
            <a:pPr marL="0" lvl="0" indent="0" algn="l" rtl="0">
              <a:spcBef>
                <a:spcPts val="0"/>
              </a:spcBef>
              <a:spcAft>
                <a:spcPts val="0"/>
              </a:spcAft>
              <a:buNone/>
            </a:pPr>
            <a:r>
              <a:rPr lang="en-US" sz="1300" dirty="0">
                <a:latin typeface="Raleway Medium" panose="020B0603030101060003" pitchFamily="34" charset="0"/>
              </a:rPr>
              <a:t>Travel responsibly</a:t>
            </a:r>
          </a:p>
          <a:p>
            <a:pPr marL="0" lvl="0" indent="0" algn="l" rtl="0">
              <a:spcBef>
                <a:spcPts val="0"/>
              </a:spcBef>
              <a:spcAft>
                <a:spcPts val="0"/>
              </a:spcAft>
              <a:buNone/>
            </a:pPr>
            <a:r>
              <a:rPr lang="en-US" sz="1300" dirty="0">
                <a:latin typeface="Raleway Medium" panose="020B0603030101060003" pitchFamily="34" charset="0"/>
              </a:rPr>
              <a:t>Respect the rights of others</a:t>
            </a:r>
          </a:p>
          <a:p>
            <a:pPr marL="0" lvl="0" indent="0" algn="l" rtl="0">
              <a:spcBef>
                <a:spcPts val="0"/>
              </a:spcBef>
              <a:spcAft>
                <a:spcPts val="0"/>
              </a:spcAft>
              <a:buNone/>
            </a:pPr>
            <a:r>
              <a:rPr lang="en-US" sz="1300" dirty="0">
                <a:latin typeface="Raleway Medium" panose="020B0603030101060003" pitchFamily="34" charset="0"/>
              </a:rPr>
              <a:t>Educate yourself</a:t>
            </a:r>
          </a:p>
          <a:p>
            <a:pPr marL="0" lvl="0" indent="0" algn="l" rtl="0">
              <a:spcBef>
                <a:spcPts val="0"/>
              </a:spcBef>
              <a:spcAft>
                <a:spcPts val="0"/>
              </a:spcAft>
              <a:buNone/>
            </a:pPr>
            <a:r>
              <a:rPr lang="en-US" sz="1300" dirty="0">
                <a:latin typeface="Raleway Medium" panose="020B0603030101060003" pitchFamily="34" charset="0"/>
              </a:rPr>
              <a:t>Avoid sensitive areas</a:t>
            </a:r>
          </a:p>
          <a:p>
            <a:pPr marL="0" lvl="0" indent="0" algn="l" rtl="0">
              <a:spcBef>
                <a:spcPts val="0"/>
              </a:spcBef>
              <a:spcAft>
                <a:spcPts val="0"/>
              </a:spcAft>
              <a:buNone/>
            </a:pPr>
            <a:r>
              <a:rPr lang="en-US" sz="1300" dirty="0">
                <a:latin typeface="Raleway Medium" panose="020B0603030101060003" pitchFamily="34" charset="0"/>
              </a:rPr>
              <a:t>Do your part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24" name="Google Shape;124;p18"/>
          <p:cNvSpPr txBox="1"/>
          <p:nvPr/>
        </p:nvSpPr>
        <p:spPr>
          <a:xfrm>
            <a:off x="117499" y="2349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b="1" dirty="0">
                <a:solidFill>
                  <a:schemeClr val="dk1"/>
                </a:solidFill>
                <a:latin typeface="Raleway Medium" panose="020B0603030101060003" pitchFamily="34" charset="0"/>
              </a:rPr>
              <a:t>Quốc Ca Việt Nam Cộng Hòa (Vietnamese </a:t>
            </a:r>
            <a:r>
              <a:rPr lang="en-US" b="1" dirty="0">
                <a:solidFill>
                  <a:schemeClr val="dk1"/>
                </a:solidFill>
                <a:latin typeface="Raleway Medium" panose="020B0603030101060003" pitchFamily="34" charset="0"/>
              </a:rPr>
              <a:t>Republic</a:t>
            </a:r>
            <a:r>
              <a:rPr lang="vi-VN" b="1" dirty="0">
                <a:solidFill>
                  <a:schemeClr val="dk1"/>
                </a:solidFill>
                <a:latin typeface="Raleway Medium" panose="020B0603030101060003" pitchFamily="34" charset="0"/>
              </a:rPr>
              <a:t> Anthem)</a:t>
            </a:r>
            <a:br>
              <a:rPr lang="en-US" dirty="0">
                <a:solidFill>
                  <a:schemeClr val="dk1"/>
                </a:solidFill>
                <a:latin typeface="Raleway Medium" panose="020B0603030101060003" pitchFamily="34" charset="0"/>
              </a:rPr>
            </a:br>
            <a:r>
              <a:rPr lang="vi-VN" dirty="0">
                <a:solidFill>
                  <a:schemeClr val="dk1"/>
                </a:solidFill>
                <a:latin typeface="Raleway Medium" panose="020B0603030101060003" pitchFamily="34" charset="0"/>
              </a:rPr>
              <a:t>Này Công dân ơi, Đứng lên đáp lời sông-núi Đồng lòng cùng đi hy sinh tiếc gì thân sống Vì tương lai quốc dân, cùng xông pha khói tên Làm sao cho núi sông từ nay luôn vững bền Dù cho thây phơi trên gươm giáo Thù nước lấy máu đào đem báo Nòi giống lúc biến phải cần giải nguy Người Công dân luôn vững bền tâm trí Hùng tráng quyết chiến đấu làm cho khắp nơi Vang tiếng người nước Nam cho đến muôn đời. Công dân ơi! Mau hiến thân dưới cờ Công dân ơi! Mau làm cho cõi bờ Thoát cơn tàn phá, vẻ vang nòi giống Xứng danh ngàn năm dòng giống Lạc Hồng. </a:t>
            </a: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31</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31</a:t>
            </a:r>
            <a:endParaRPr sz="1200" dirty="0">
              <a:latin typeface="Raleway Medium" panose="020B0603030101060003" pitchFamily="34" charset="0"/>
            </a:endParaRPr>
          </a:p>
        </p:txBody>
      </p:sp>
      <p:sp>
        <p:nvSpPr>
          <p:cNvPr id="19" name="Google Shape;124;p18"/>
          <p:cNvSpPr txBox="1"/>
          <p:nvPr/>
        </p:nvSpPr>
        <p:spPr>
          <a:xfrm>
            <a:off x="117500" y="52675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chemeClr val="dk1"/>
              </a:solidFill>
              <a:latin typeface="Raleway Medium" panose="020B0603030101060003" pitchFamily="34" charset="0"/>
            </a:endParaRPr>
          </a:p>
        </p:txBody>
      </p:sp>
      <p:sp>
        <p:nvSpPr>
          <p:cNvPr id="22" name="Google Shape;124;p18">
            <a:extLst>
              <a:ext uri="{FF2B5EF4-FFF2-40B4-BE49-F238E27FC236}">
                <a16:creationId xmlns:a16="http://schemas.microsoft.com/office/drawing/2014/main" id="{BCC774C1-4660-449C-ACCE-B7D93ADF1EDB}"/>
              </a:ext>
            </a:extLst>
          </p:cNvPr>
          <p:cNvSpPr txBox="1"/>
          <p:nvPr/>
        </p:nvSpPr>
        <p:spPr>
          <a:xfrm>
            <a:off x="228600" y="52675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b="1" dirty="0">
                <a:solidFill>
                  <a:schemeClr val="dk1"/>
                </a:solidFill>
                <a:latin typeface="Raleway Medium" panose="020B0603030101060003" pitchFamily="34" charset="0"/>
              </a:rPr>
              <a:t>Quốc Ca Việt Nam Cộng Hòa (Vietnamese </a:t>
            </a:r>
            <a:r>
              <a:rPr lang="en-US" b="1" dirty="0">
                <a:solidFill>
                  <a:schemeClr val="dk1"/>
                </a:solidFill>
                <a:latin typeface="Raleway Medium" panose="020B0603030101060003" pitchFamily="34" charset="0"/>
              </a:rPr>
              <a:t>Republic</a:t>
            </a:r>
            <a:r>
              <a:rPr lang="vi-VN" b="1" dirty="0">
                <a:solidFill>
                  <a:schemeClr val="dk1"/>
                </a:solidFill>
                <a:latin typeface="Raleway Medium" panose="020B0603030101060003" pitchFamily="34" charset="0"/>
              </a:rPr>
              <a:t> Anthem)</a:t>
            </a:r>
            <a:br>
              <a:rPr lang="en-US" dirty="0">
                <a:solidFill>
                  <a:schemeClr val="dk1"/>
                </a:solidFill>
                <a:latin typeface="Raleway Medium" panose="020B0603030101060003" pitchFamily="34" charset="0"/>
              </a:rPr>
            </a:br>
            <a:r>
              <a:rPr lang="vi-VN" dirty="0">
                <a:solidFill>
                  <a:schemeClr val="dk1"/>
                </a:solidFill>
                <a:latin typeface="Raleway Medium" panose="020B0603030101060003" pitchFamily="34" charset="0"/>
              </a:rPr>
              <a:t>Này Công dân ơi, Đứng lên đáp lời sông-núi Đồng lòng cùng đi hy sinh tiếc gì thân sống Vì tương lai quốc dân, cùng xông pha khói tên Làm sao cho núi sông từ nay luôn vững bền Dù cho thây phơi trên gươm giáo Thù nước lấy máu đào đem báo Nòi giống lúc biến phải cần giải nguy Người Công dân luôn vững bền tâm trí Hùng tráng quyết chiến đấu làm cho khắp nơi Vang tiếng người nước Nam cho đến muôn đời. Công dân ơi! Mau hiến thân dưới cờ Công dân ơi! Mau làm cho cõi bờ Thoát cơn tàn phá, vẻ vang nòi giống Xứng danh ngàn năm dòng giống Lạc Hồng. </a:t>
            </a:r>
          </a:p>
          <a:p>
            <a:pPr marL="0" lvl="0" indent="0" algn="l" rtl="0">
              <a:spcBef>
                <a:spcPts val="0"/>
              </a:spcBef>
              <a:spcAft>
                <a:spcPts val="0"/>
              </a:spcAft>
              <a:buNone/>
            </a:pPr>
            <a:endParaRPr lang="en-US" sz="1600" dirty="0">
              <a:solidFill>
                <a:schemeClr val="dk1"/>
              </a:solidFill>
              <a:latin typeface="Raleway Medium" panose="020B0603030101060003" pitchFamily="34" charset="0"/>
            </a:endParaRPr>
          </a:p>
        </p:txBody>
      </p:sp>
      <p:sp>
        <p:nvSpPr>
          <p:cNvPr id="23" name="TextBox 22">
            <a:extLst>
              <a:ext uri="{FF2B5EF4-FFF2-40B4-BE49-F238E27FC236}">
                <a16:creationId xmlns:a16="http://schemas.microsoft.com/office/drawing/2014/main" id="{18B0AAAA-BE4A-4351-91E8-F4A038E2FACB}"/>
              </a:ext>
            </a:extLst>
          </p:cNvPr>
          <p:cNvSpPr txBox="1"/>
          <p:nvPr/>
        </p:nvSpPr>
        <p:spPr>
          <a:xfrm>
            <a:off x="4005400" y="234900"/>
            <a:ext cx="3895858" cy="4524315"/>
          </a:xfrm>
          <a:prstGeom prst="rect">
            <a:avLst/>
          </a:prstGeom>
          <a:noFill/>
        </p:spPr>
        <p:txBody>
          <a:bodyPr wrap="square">
            <a:spAutoFit/>
          </a:bodyPr>
          <a:lstStyle/>
          <a:p>
            <a:pPr algn="l"/>
            <a:r>
              <a:rPr lang="en-US" sz="1200" b="0" i="0" dirty="0">
                <a:solidFill>
                  <a:srgbClr val="202124"/>
                </a:solidFill>
                <a:effectLst/>
                <a:latin typeface="Roboto" panose="02000000000000000000" pitchFamily="2" charset="0"/>
              </a:rPr>
              <a:t>Today was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day</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But they'll never throw it back to you</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By now you should've somehow</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Realized what you're not to do</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I don't believe that anybody</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Feels the way I do about you now</a:t>
            </a:r>
          </a:p>
          <a:p>
            <a:pPr algn="l"/>
            <a:r>
              <a:rPr lang="en-US" sz="1200" b="0" i="0" dirty="0">
                <a:solidFill>
                  <a:srgbClr val="202124"/>
                </a:solidFill>
                <a:effectLst/>
                <a:latin typeface="Roboto" panose="02000000000000000000" pitchFamily="2" charset="0"/>
              </a:rPr>
              <a:t>And all the roads that lead you there were winding</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And all the lights that light the way are blinding</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There are many things that I</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Would like to say to you but I don't know how</a:t>
            </a:r>
          </a:p>
          <a:p>
            <a:pPr algn="l"/>
            <a:r>
              <a:rPr lang="en-US" sz="1200" b="0" i="0" dirty="0">
                <a:solidFill>
                  <a:srgbClr val="202124"/>
                </a:solidFill>
                <a:effectLst/>
                <a:latin typeface="Roboto" panose="02000000000000000000" pitchFamily="2" charset="0"/>
              </a:rPr>
              <a:t>I said maybe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And after all</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my </a:t>
            </a:r>
            <a:r>
              <a:rPr lang="en-US" sz="1200" b="0" i="0" dirty="0" err="1">
                <a:solidFill>
                  <a:srgbClr val="202124"/>
                </a:solidFill>
                <a:effectLst/>
                <a:latin typeface="Roboto" panose="02000000000000000000" pitchFamily="2" charset="0"/>
              </a:rPr>
              <a:t>wonderwall</a:t>
            </a:r>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said maybe (I said maybe)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And after all</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my </a:t>
            </a:r>
            <a:r>
              <a:rPr lang="en-US" sz="1200" b="0" i="0" dirty="0" err="1">
                <a:solidFill>
                  <a:srgbClr val="202124"/>
                </a:solidFill>
                <a:effectLst/>
                <a:latin typeface="Roboto" panose="02000000000000000000" pitchFamily="2" charset="0"/>
              </a:rPr>
              <a:t>wonderwall</a:t>
            </a:r>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said maybe (I said maybe)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 (saves me)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 (that saves me)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 (that saves me)</a:t>
            </a:r>
          </a:p>
        </p:txBody>
      </p:sp>
      <p:sp>
        <p:nvSpPr>
          <p:cNvPr id="24" name="TextBox 23">
            <a:extLst>
              <a:ext uri="{FF2B5EF4-FFF2-40B4-BE49-F238E27FC236}">
                <a16:creationId xmlns:a16="http://schemas.microsoft.com/office/drawing/2014/main" id="{EE4B754B-BE4B-4C63-B546-FDE49A647B53}"/>
              </a:ext>
            </a:extLst>
          </p:cNvPr>
          <p:cNvSpPr txBox="1"/>
          <p:nvPr/>
        </p:nvSpPr>
        <p:spPr>
          <a:xfrm>
            <a:off x="4005400" y="5181735"/>
            <a:ext cx="3895858" cy="4524315"/>
          </a:xfrm>
          <a:prstGeom prst="rect">
            <a:avLst/>
          </a:prstGeom>
          <a:noFill/>
        </p:spPr>
        <p:txBody>
          <a:bodyPr wrap="square">
            <a:spAutoFit/>
          </a:bodyPr>
          <a:lstStyle/>
          <a:p>
            <a:pPr algn="l"/>
            <a:r>
              <a:rPr lang="en-US" sz="1200" b="0" i="0" dirty="0">
                <a:solidFill>
                  <a:srgbClr val="202124"/>
                </a:solidFill>
                <a:effectLst/>
                <a:latin typeface="Roboto" panose="02000000000000000000" pitchFamily="2" charset="0"/>
              </a:rPr>
              <a:t>Today was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day</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But they'll never throw it back to you</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By now you should've somehow</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Realized what you're not to do</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I don't believe that anybody</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Feels the way I do about you now</a:t>
            </a:r>
          </a:p>
          <a:p>
            <a:pPr algn="l"/>
            <a:r>
              <a:rPr lang="en-US" sz="1200" b="0" i="0" dirty="0">
                <a:solidFill>
                  <a:srgbClr val="202124"/>
                </a:solidFill>
                <a:effectLst/>
                <a:latin typeface="Roboto" panose="02000000000000000000" pitchFamily="2" charset="0"/>
              </a:rPr>
              <a:t>And all the roads that lead you there were winding</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And all the lights that light the way are blinding</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There are many things that I</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Would like to say to you but I don't know how</a:t>
            </a:r>
          </a:p>
          <a:p>
            <a:pPr algn="l"/>
            <a:r>
              <a:rPr lang="en-US" sz="1200" b="0" i="0" dirty="0">
                <a:solidFill>
                  <a:srgbClr val="202124"/>
                </a:solidFill>
                <a:effectLst/>
                <a:latin typeface="Roboto" panose="02000000000000000000" pitchFamily="2" charset="0"/>
              </a:rPr>
              <a:t>I said maybe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And after all</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my </a:t>
            </a:r>
            <a:r>
              <a:rPr lang="en-US" sz="1200" b="0" i="0" dirty="0" err="1">
                <a:solidFill>
                  <a:srgbClr val="202124"/>
                </a:solidFill>
                <a:effectLst/>
                <a:latin typeface="Roboto" panose="02000000000000000000" pitchFamily="2" charset="0"/>
              </a:rPr>
              <a:t>wonderwall</a:t>
            </a:r>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said maybe (I said maybe)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And after all</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my </a:t>
            </a:r>
            <a:r>
              <a:rPr lang="en-US" sz="1200" b="0" i="0" dirty="0" err="1">
                <a:solidFill>
                  <a:srgbClr val="202124"/>
                </a:solidFill>
                <a:effectLst/>
                <a:latin typeface="Roboto" panose="02000000000000000000" pitchFamily="2" charset="0"/>
              </a:rPr>
              <a:t>wonderwall</a:t>
            </a:r>
            <a:endParaRPr lang="en-US" sz="1200" b="0" i="0" dirty="0">
              <a:solidFill>
                <a:srgbClr val="202124"/>
              </a:solidFill>
              <a:effectLst/>
              <a:latin typeface="Roboto" panose="02000000000000000000" pitchFamily="2" charset="0"/>
            </a:endParaRPr>
          </a:p>
          <a:p>
            <a:pPr algn="l"/>
            <a:r>
              <a:rPr lang="en-US" sz="1200" b="0" i="0" dirty="0">
                <a:solidFill>
                  <a:srgbClr val="202124"/>
                </a:solidFill>
                <a:effectLst/>
                <a:latin typeface="Roboto" panose="02000000000000000000" pitchFamily="2" charset="0"/>
              </a:rPr>
              <a:t>I said maybe (I said maybe)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 (saves me)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 (that saves me)</a:t>
            </a:r>
            <a:br>
              <a:rPr lang="en-US" sz="1200" b="0" i="0" dirty="0">
                <a:solidFill>
                  <a:srgbClr val="202124"/>
                </a:solidFill>
                <a:effectLst/>
                <a:latin typeface="Roboto" panose="02000000000000000000" pitchFamily="2" charset="0"/>
              </a:rPr>
            </a:br>
            <a:r>
              <a:rPr lang="en-US" sz="1200" b="0" i="0" dirty="0">
                <a:solidFill>
                  <a:srgbClr val="202124"/>
                </a:solidFill>
                <a:effectLst/>
                <a:latin typeface="Roboto" panose="02000000000000000000" pitchFamily="2" charset="0"/>
              </a:rPr>
              <a:t>You're </a:t>
            </a:r>
            <a:r>
              <a:rPr lang="en-US" sz="1200" b="0" i="0" dirty="0" err="1">
                <a:solidFill>
                  <a:srgbClr val="202124"/>
                </a:solidFill>
                <a:effectLst/>
                <a:latin typeface="Roboto" panose="02000000000000000000" pitchFamily="2" charset="0"/>
              </a:rPr>
              <a:t>gonna</a:t>
            </a:r>
            <a:r>
              <a:rPr lang="en-US" sz="1200" b="0" i="0" dirty="0">
                <a:solidFill>
                  <a:srgbClr val="202124"/>
                </a:solidFill>
                <a:effectLst/>
                <a:latin typeface="Roboto" panose="02000000000000000000" pitchFamily="2" charset="0"/>
              </a:rPr>
              <a:t> be the one that saves me (that saves 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8" name="Google Shape;138;p19"/>
          <p:cNvSpPr txBox="1"/>
          <p:nvPr/>
        </p:nvSpPr>
        <p:spPr>
          <a:xfrm>
            <a:off x="117500" y="1173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latin typeface="Raleway Medium" panose="020B0603030101060003" pitchFamily="34" charset="0"/>
              </a:rPr>
              <a:t>Wonderwall</a:t>
            </a:r>
          </a:p>
          <a:p>
            <a:pPr marL="0" lvl="0" indent="0" algn="l" rtl="0">
              <a:spcBef>
                <a:spcPts val="0"/>
              </a:spcBef>
              <a:spcAft>
                <a:spcPts val="0"/>
              </a:spcAft>
              <a:buNone/>
            </a:pPr>
            <a:r>
              <a:rPr lang="en-US" sz="1200" dirty="0">
                <a:latin typeface="Raleway Medium" panose="020B0603030101060003" pitchFamily="34" charset="0"/>
              </a:rPr>
              <a:t>Today is </a:t>
            </a:r>
            <a:r>
              <a:rPr lang="en-US" sz="1200" dirty="0" err="1">
                <a:latin typeface="Raleway Medium" panose="020B0603030101060003" pitchFamily="34" charset="0"/>
              </a:rPr>
              <a:t>gonna</a:t>
            </a:r>
            <a:r>
              <a:rPr lang="en-US" sz="1200" dirty="0">
                <a:latin typeface="Raleway Medium" panose="020B0603030101060003" pitchFamily="34" charset="0"/>
              </a:rPr>
              <a:t> be the day</a:t>
            </a:r>
          </a:p>
          <a:p>
            <a:pPr marL="0" lvl="0" indent="0" algn="l" rtl="0">
              <a:spcBef>
                <a:spcPts val="0"/>
              </a:spcBef>
              <a:spcAft>
                <a:spcPts val="0"/>
              </a:spcAft>
              <a:buNone/>
            </a:pPr>
            <a:r>
              <a:rPr lang="en-US" sz="1200" dirty="0">
                <a:latin typeface="Raleway Medium" panose="020B0603030101060003" pitchFamily="34" charset="0"/>
              </a:rPr>
              <a:t>That they're </a:t>
            </a:r>
            <a:r>
              <a:rPr lang="en-US" sz="1200" dirty="0" err="1">
                <a:latin typeface="Raleway Medium" panose="020B0603030101060003" pitchFamily="34" charset="0"/>
              </a:rPr>
              <a:t>gonna</a:t>
            </a:r>
            <a:r>
              <a:rPr lang="en-US" sz="1200" dirty="0">
                <a:latin typeface="Raleway Medium" panose="020B0603030101060003" pitchFamily="34" charset="0"/>
              </a:rPr>
              <a:t> throw it back to you</a:t>
            </a:r>
          </a:p>
          <a:p>
            <a:pPr marL="0" lvl="0" indent="0" algn="l" rtl="0">
              <a:spcBef>
                <a:spcPts val="0"/>
              </a:spcBef>
              <a:spcAft>
                <a:spcPts val="0"/>
              </a:spcAft>
              <a:buNone/>
            </a:pPr>
            <a:r>
              <a:rPr lang="en-US" sz="1200" dirty="0">
                <a:latin typeface="Raleway Medium" panose="020B0603030101060003" pitchFamily="34" charset="0"/>
              </a:rPr>
              <a:t>By now you should've somehow</a:t>
            </a:r>
          </a:p>
          <a:p>
            <a:pPr marL="0" lvl="0" indent="0" algn="l" rtl="0">
              <a:spcBef>
                <a:spcPts val="0"/>
              </a:spcBef>
              <a:spcAft>
                <a:spcPts val="0"/>
              </a:spcAft>
              <a:buNone/>
            </a:pPr>
            <a:r>
              <a:rPr lang="en-US" sz="1200" dirty="0">
                <a:latin typeface="Raleway Medium" panose="020B0603030101060003" pitchFamily="34" charset="0"/>
              </a:rPr>
              <a:t>Realized what you </a:t>
            </a:r>
            <a:r>
              <a:rPr lang="en-US" sz="1200" dirty="0" err="1">
                <a:latin typeface="Raleway Medium" panose="020B0603030101060003" pitchFamily="34" charset="0"/>
              </a:rPr>
              <a:t>gotta</a:t>
            </a:r>
            <a:r>
              <a:rPr lang="en-US" sz="1200" dirty="0">
                <a:latin typeface="Raleway Medium" panose="020B0603030101060003" pitchFamily="34" charset="0"/>
              </a:rPr>
              <a:t> do</a:t>
            </a:r>
          </a:p>
          <a:p>
            <a:pPr marL="0" lvl="0" indent="0" algn="l" rtl="0">
              <a:spcBef>
                <a:spcPts val="0"/>
              </a:spcBef>
              <a:spcAft>
                <a:spcPts val="0"/>
              </a:spcAft>
              <a:buNone/>
            </a:pPr>
            <a:r>
              <a:rPr lang="en-US" sz="1200" dirty="0">
                <a:latin typeface="Raleway Medium" panose="020B0603030101060003" pitchFamily="34" charset="0"/>
              </a:rPr>
              <a:t>I don't believe that anybody</a:t>
            </a:r>
          </a:p>
          <a:p>
            <a:pPr marL="0" lvl="0" indent="0" algn="l" rtl="0">
              <a:spcBef>
                <a:spcPts val="0"/>
              </a:spcBef>
              <a:spcAft>
                <a:spcPts val="0"/>
              </a:spcAft>
              <a:buNone/>
            </a:pPr>
            <a:r>
              <a:rPr lang="en-US" sz="1200" dirty="0">
                <a:latin typeface="Raleway Medium" panose="020B0603030101060003" pitchFamily="34" charset="0"/>
              </a:rPr>
              <a:t>Feels the way I do about you now</a:t>
            </a:r>
          </a:p>
          <a:p>
            <a:pPr marL="0" lvl="0" indent="0" algn="l" rtl="0">
              <a:spcBef>
                <a:spcPts val="0"/>
              </a:spcBef>
              <a:spcAft>
                <a:spcPts val="0"/>
              </a:spcAft>
              <a:buNone/>
            </a:pPr>
            <a:endParaRPr lang="en-US" sz="1200" dirty="0">
              <a:latin typeface="Raleway Medium" panose="020B0603030101060003" pitchFamily="34" charset="0"/>
            </a:endParaRPr>
          </a:p>
          <a:p>
            <a:pPr marL="0" lvl="0" indent="0" algn="l" rtl="0">
              <a:spcBef>
                <a:spcPts val="0"/>
              </a:spcBef>
              <a:spcAft>
                <a:spcPts val="0"/>
              </a:spcAft>
              <a:buNone/>
            </a:pPr>
            <a:r>
              <a:rPr lang="en-US" sz="1200" dirty="0">
                <a:latin typeface="Raleway Medium" panose="020B0603030101060003" pitchFamily="34" charset="0"/>
              </a:rPr>
              <a:t>Backbeat, the word is on the street</a:t>
            </a:r>
          </a:p>
          <a:p>
            <a:pPr marL="0" lvl="0" indent="0" algn="l" rtl="0">
              <a:spcBef>
                <a:spcPts val="0"/>
              </a:spcBef>
              <a:spcAft>
                <a:spcPts val="0"/>
              </a:spcAft>
              <a:buNone/>
            </a:pPr>
            <a:r>
              <a:rPr lang="en-US" sz="1200" dirty="0">
                <a:latin typeface="Raleway Medium" panose="020B0603030101060003" pitchFamily="34" charset="0"/>
              </a:rPr>
              <a:t>That the fire in your heart is out</a:t>
            </a:r>
          </a:p>
          <a:p>
            <a:pPr marL="0" lvl="0" indent="0" algn="l" rtl="0">
              <a:spcBef>
                <a:spcPts val="0"/>
              </a:spcBef>
              <a:spcAft>
                <a:spcPts val="0"/>
              </a:spcAft>
              <a:buNone/>
            </a:pPr>
            <a:r>
              <a:rPr lang="en-US" sz="1200" dirty="0">
                <a:latin typeface="Raleway Medium" panose="020B0603030101060003" pitchFamily="34" charset="0"/>
              </a:rPr>
              <a:t>I'm sure you've heard it all before</a:t>
            </a:r>
          </a:p>
          <a:p>
            <a:pPr marL="0" lvl="0" indent="0" algn="l" rtl="0">
              <a:spcBef>
                <a:spcPts val="0"/>
              </a:spcBef>
              <a:spcAft>
                <a:spcPts val="0"/>
              </a:spcAft>
              <a:buNone/>
            </a:pPr>
            <a:r>
              <a:rPr lang="en-US" sz="1200" dirty="0">
                <a:latin typeface="Raleway Medium" panose="020B0603030101060003" pitchFamily="34" charset="0"/>
              </a:rPr>
              <a:t>But you never really had a doubt</a:t>
            </a:r>
          </a:p>
          <a:p>
            <a:pPr marL="0" lvl="0" indent="0" algn="l" rtl="0">
              <a:spcBef>
                <a:spcPts val="0"/>
              </a:spcBef>
              <a:spcAft>
                <a:spcPts val="0"/>
              </a:spcAft>
              <a:buNone/>
            </a:pPr>
            <a:r>
              <a:rPr lang="en-US" sz="1200" dirty="0">
                <a:latin typeface="Raleway Medium" panose="020B0603030101060003" pitchFamily="34" charset="0"/>
              </a:rPr>
              <a:t>I don't believe that anybody</a:t>
            </a:r>
          </a:p>
          <a:p>
            <a:pPr marL="0" lvl="0" indent="0" algn="l" rtl="0">
              <a:spcBef>
                <a:spcPts val="0"/>
              </a:spcBef>
              <a:spcAft>
                <a:spcPts val="0"/>
              </a:spcAft>
              <a:buNone/>
            </a:pPr>
            <a:r>
              <a:rPr lang="en-US" sz="1200" dirty="0">
                <a:latin typeface="Raleway Medium" panose="020B0603030101060003" pitchFamily="34" charset="0"/>
              </a:rPr>
              <a:t>Feels the way I do about you now</a:t>
            </a:r>
          </a:p>
          <a:p>
            <a:pPr marL="0" lvl="0" indent="0" algn="l" rtl="0">
              <a:spcBef>
                <a:spcPts val="0"/>
              </a:spcBef>
              <a:spcAft>
                <a:spcPts val="0"/>
              </a:spcAft>
              <a:buNone/>
            </a:pPr>
            <a:endParaRPr lang="en-US" sz="1200" dirty="0">
              <a:latin typeface="Raleway Medium" panose="020B0603030101060003" pitchFamily="34" charset="0"/>
            </a:endParaRPr>
          </a:p>
          <a:p>
            <a:pPr marL="0" lvl="0" indent="0" algn="l" rtl="0">
              <a:spcBef>
                <a:spcPts val="0"/>
              </a:spcBef>
              <a:spcAft>
                <a:spcPts val="0"/>
              </a:spcAft>
              <a:buNone/>
            </a:pPr>
            <a:r>
              <a:rPr lang="en-US" sz="1200" dirty="0">
                <a:latin typeface="Raleway Medium" panose="020B0603030101060003" pitchFamily="34" charset="0"/>
              </a:rPr>
              <a:t>And all the roads we have to walk are winding</a:t>
            </a:r>
          </a:p>
          <a:p>
            <a:pPr marL="0" lvl="0" indent="0" algn="l" rtl="0">
              <a:spcBef>
                <a:spcPts val="0"/>
              </a:spcBef>
              <a:spcAft>
                <a:spcPts val="0"/>
              </a:spcAft>
              <a:buNone/>
            </a:pPr>
            <a:r>
              <a:rPr lang="en-US" sz="1200" dirty="0">
                <a:latin typeface="Raleway Medium" panose="020B0603030101060003" pitchFamily="34" charset="0"/>
              </a:rPr>
              <a:t>And all the lights that lead us there are blinding</a:t>
            </a:r>
          </a:p>
          <a:p>
            <a:pPr marL="0" lvl="0" indent="0" algn="l" rtl="0">
              <a:spcBef>
                <a:spcPts val="0"/>
              </a:spcBef>
              <a:spcAft>
                <a:spcPts val="0"/>
              </a:spcAft>
              <a:buNone/>
            </a:pPr>
            <a:r>
              <a:rPr lang="en-US" sz="1200" dirty="0">
                <a:latin typeface="Raleway Medium" panose="020B0603030101060003" pitchFamily="34" charset="0"/>
              </a:rPr>
              <a:t>There are many things that I</a:t>
            </a:r>
          </a:p>
          <a:p>
            <a:pPr marL="0" lvl="0" indent="0" algn="l" rtl="0">
              <a:spcBef>
                <a:spcPts val="0"/>
              </a:spcBef>
              <a:spcAft>
                <a:spcPts val="0"/>
              </a:spcAft>
              <a:buNone/>
            </a:pPr>
            <a:r>
              <a:rPr lang="en-US" sz="1200" dirty="0">
                <a:latin typeface="Raleway Medium" panose="020B0603030101060003" pitchFamily="34" charset="0"/>
              </a:rPr>
              <a:t>Would like to say to you but I don't know how</a:t>
            </a:r>
          </a:p>
          <a:p>
            <a:pPr marL="0" lvl="0" indent="0" algn="l" rtl="0">
              <a:spcBef>
                <a:spcPts val="0"/>
              </a:spcBef>
              <a:spcAft>
                <a:spcPts val="0"/>
              </a:spcAft>
              <a:buNone/>
            </a:pPr>
            <a:endParaRPr lang="en-US" sz="1200" dirty="0">
              <a:latin typeface="Raleway Medium" panose="020B0603030101060003" pitchFamily="34" charset="0"/>
            </a:endParaRPr>
          </a:p>
          <a:p>
            <a:pPr marL="0" lvl="0" indent="0" algn="l" rtl="0">
              <a:spcBef>
                <a:spcPts val="0"/>
              </a:spcBef>
              <a:spcAft>
                <a:spcPts val="0"/>
              </a:spcAft>
              <a:buNone/>
            </a:pPr>
            <a:r>
              <a:rPr lang="en-US" sz="1200" dirty="0">
                <a:latin typeface="Raleway Medium" panose="020B0603030101060003" pitchFamily="34" charset="0"/>
              </a:rPr>
              <a:t>Because maybe</a:t>
            </a:r>
          </a:p>
          <a:p>
            <a:pPr marL="0" lvl="0" indent="0" algn="l" rtl="0">
              <a:spcBef>
                <a:spcPts val="0"/>
              </a:spcBef>
              <a:spcAft>
                <a:spcPts val="0"/>
              </a:spcAft>
              <a:buNone/>
            </a:pPr>
            <a:r>
              <a:rPr lang="en-US" sz="1200" dirty="0">
                <a:latin typeface="Raleway Medium" panose="020B0603030101060003" pitchFamily="34" charset="0"/>
              </a:rPr>
              <a:t>You're </a:t>
            </a:r>
            <a:r>
              <a:rPr lang="en-US" sz="1200" dirty="0" err="1">
                <a:latin typeface="Raleway Medium" panose="020B0603030101060003" pitchFamily="34" charset="0"/>
              </a:rPr>
              <a:t>gonna</a:t>
            </a:r>
            <a:r>
              <a:rPr lang="en-US" sz="1200" dirty="0">
                <a:latin typeface="Raleway Medium" panose="020B0603030101060003" pitchFamily="34" charset="0"/>
              </a:rPr>
              <a:t> be the one that saves me</a:t>
            </a:r>
          </a:p>
          <a:p>
            <a:pPr marL="0" lvl="0" indent="0" algn="l" rtl="0">
              <a:spcBef>
                <a:spcPts val="0"/>
              </a:spcBef>
              <a:spcAft>
                <a:spcPts val="0"/>
              </a:spcAft>
              <a:buNone/>
            </a:pPr>
            <a:r>
              <a:rPr lang="en-US" sz="1200" dirty="0">
                <a:latin typeface="Raleway Medium" panose="020B0603030101060003" pitchFamily="34" charset="0"/>
              </a:rPr>
              <a:t>And after all</a:t>
            </a:r>
          </a:p>
          <a:p>
            <a:pPr marL="0" lvl="0" indent="0" algn="l" rtl="0">
              <a:spcBef>
                <a:spcPts val="0"/>
              </a:spcBef>
              <a:spcAft>
                <a:spcPts val="0"/>
              </a:spcAft>
              <a:buNone/>
            </a:pPr>
            <a:r>
              <a:rPr lang="en-US" sz="1200" dirty="0">
                <a:latin typeface="Raleway Medium" panose="020B0603030101060003" pitchFamily="34" charset="0"/>
              </a:rPr>
              <a:t>You're my </a:t>
            </a:r>
            <a:r>
              <a:rPr lang="en-US" sz="1200" dirty="0" err="1">
                <a:latin typeface="Raleway Medium" panose="020B0603030101060003" pitchFamily="34" charset="0"/>
              </a:rPr>
              <a:t>wonderwall</a:t>
            </a:r>
            <a:endParaRPr lang="en-US" sz="1200" dirty="0">
              <a:latin typeface="Raleway Medium" panose="020B0603030101060003" pitchFamily="34" charset="0"/>
            </a:endParaRP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30</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3</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30</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3</a:t>
            </a:r>
            <a:endParaRPr sz="1200" dirty="0">
              <a:latin typeface="Raleway Medium" panose="020B0603030101060003" pitchFamily="34" charset="0"/>
            </a:endParaRPr>
          </a:p>
        </p:txBody>
      </p:sp>
      <p:sp>
        <p:nvSpPr>
          <p:cNvPr id="18" name="Google Shape;152;p20">
            <a:extLst>
              <a:ext uri="{FF2B5EF4-FFF2-40B4-BE49-F238E27FC236}">
                <a16:creationId xmlns:a16="http://schemas.microsoft.com/office/drawing/2014/main" id="{BAB3C320-D05D-4737-A747-CCA725E1B631}"/>
              </a:ext>
            </a:extLst>
          </p:cNvPr>
          <p:cNvSpPr txBox="1"/>
          <p:nvPr/>
        </p:nvSpPr>
        <p:spPr>
          <a:xfrm>
            <a:off x="3997200" y="230378"/>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b="1" dirty="0">
                <a:solidFill>
                  <a:schemeClr val="dk1"/>
                </a:solidFill>
                <a:latin typeface="Raleway Medium" panose="020B0603030101060003" pitchFamily="34" charset="0"/>
              </a:rPr>
              <a:t>Hướng Đạo Hành Khúc (Vietnamese Scout Anthem) </a:t>
            </a:r>
            <a:endParaRPr lang="en-US" b="1" dirty="0">
              <a:solidFill>
                <a:schemeClr val="dk1"/>
              </a:solidFill>
              <a:latin typeface="Raleway Medium" panose="020B0603030101060003" pitchFamily="34" charset="0"/>
            </a:endParaRPr>
          </a:p>
          <a:p>
            <a:pPr marL="0" lvl="0" indent="0" algn="l" rtl="0">
              <a:spcBef>
                <a:spcPts val="0"/>
              </a:spcBef>
              <a:spcAft>
                <a:spcPts val="0"/>
              </a:spcAft>
              <a:buNone/>
            </a:pPr>
            <a:r>
              <a:rPr lang="vi-VN" dirty="0">
                <a:solidFill>
                  <a:schemeClr val="dk1"/>
                </a:solidFill>
                <a:latin typeface="Raleway Medium" panose="020B0603030101060003" pitchFamily="34" charset="0"/>
              </a:rPr>
              <a:t>Nâng cao lá cờ Hướng Đạo nhuộm oai hùng sáng ngời Ta cùng đi cùng xây đời mới Vui tươi hát ca đi trên con đường lạ Chúng ta nguyện thẳng tiến xông pha Anh em ơi! rèn cánh tay sẵn sàng Anh em ơi! rèn trái tim vững vàng Tiếng kêu gọi xin ai chớ quên Anh em ơi! kìa nước non đang chờ Anh em ơi! đại nghĩa luôn tôn thờ Chúng ta nguyện kiên tâm tiến lên Hướng Đạo Việt Nam đuốc thiêng soi đường Hướng Đạo Việt Nam khó khăn coi thường Luôn luôn ta bền gan rèn tâm hồn trong sáng Dâng cho nước non nhà muôn đời điểm tô Cho xã hội rạng ngời chúng ta một lời. </a:t>
            </a:r>
            <a:endParaRPr dirty="0">
              <a:solidFill>
                <a:schemeClr val="dk1"/>
              </a:solidFill>
              <a:latin typeface="Raleway Medium" panose="020B0603030101060003" pitchFamily="34" charset="0"/>
            </a:endParaRPr>
          </a:p>
        </p:txBody>
      </p:sp>
      <p:sp>
        <p:nvSpPr>
          <p:cNvPr id="19" name="Google Shape;152;p20">
            <a:extLst>
              <a:ext uri="{FF2B5EF4-FFF2-40B4-BE49-F238E27FC236}">
                <a16:creationId xmlns:a16="http://schemas.microsoft.com/office/drawing/2014/main" id="{C9FE9C18-8DC8-46B6-9AB3-69D0D43C0F2F}"/>
              </a:ext>
            </a:extLst>
          </p:cNvPr>
          <p:cNvSpPr txBox="1"/>
          <p:nvPr/>
        </p:nvSpPr>
        <p:spPr>
          <a:xfrm>
            <a:off x="3997200" y="5279403"/>
            <a:ext cx="3665700" cy="40873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b="1" dirty="0">
                <a:solidFill>
                  <a:schemeClr val="dk1"/>
                </a:solidFill>
                <a:latin typeface="Raleway Medium" panose="020B0603030101060003" pitchFamily="34" charset="0"/>
              </a:rPr>
              <a:t>Hướng Đạo Hành Khúc (Vietnamese Scout Anthem</a:t>
            </a:r>
            <a:endParaRPr lang="en-US" b="1" dirty="0">
              <a:solidFill>
                <a:schemeClr val="dk1"/>
              </a:solidFill>
              <a:latin typeface="Raleway Medium" panose="020B0603030101060003" pitchFamily="34" charset="0"/>
            </a:endParaRPr>
          </a:p>
          <a:p>
            <a:pPr marL="0" lvl="0" indent="0" algn="l" rtl="0">
              <a:spcBef>
                <a:spcPts val="0"/>
              </a:spcBef>
              <a:spcAft>
                <a:spcPts val="0"/>
              </a:spcAft>
              <a:buNone/>
            </a:pPr>
            <a:r>
              <a:rPr lang="vi-VN" dirty="0">
                <a:solidFill>
                  <a:schemeClr val="dk1"/>
                </a:solidFill>
                <a:latin typeface="Raleway Medium" panose="020B0603030101060003" pitchFamily="34" charset="0"/>
              </a:rPr>
              <a:t>Nâng cao lá cờ Hướng Đạo nhuộm oai hùng sáng ngời Ta cùng đi cùng xây đời mới Vui tươi hát ca đi trên con đường lạ Chúng ta nguyện thẳng tiến xông pha Anh em ơi! rèn cánh tay sẵn sàng Anh em ơi! rèn trái tim vững vàng Tiếng kêu gọi xin ai chớ quên Anh em ơi! kìa nước non đang chờ Anh em ơi! đại nghĩa luôn tôn thờ Chúng ta nguyện kiên tâm tiến lên Hướng Đạo Việt Nam đuốc thiêng soi đường Hướng Đạo Việt Nam khó khăn coi thường Luôn luôn ta bền gan rèn tâm hồn trong sáng Dâng cho nước non nhà muôn đời điểm tô Cho xã hội rạng ngời chúng ta một lời. </a:t>
            </a:r>
            <a:endParaRPr dirty="0">
              <a:solidFill>
                <a:schemeClr val="dk1"/>
              </a:solidFill>
              <a:latin typeface="Raleway Medium" panose="020B0603030101060003" pitchFamily="34" charset="0"/>
            </a:endParaRPr>
          </a:p>
        </p:txBody>
      </p:sp>
      <p:sp>
        <p:nvSpPr>
          <p:cNvPr id="21" name="Google Shape;138;p19">
            <a:extLst>
              <a:ext uri="{FF2B5EF4-FFF2-40B4-BE49-F238E27FC236}">
                <a16:creationId xmlns:a16="http://schemas.microsoft.com/office/drawing/2014/main" id="{FBE5F0EF-9DF9-44AE-B434-E59B31D099C3}"/>
              </a:ext>
            </a:extLst>
          </p:cNvPr>
          <p:cNvSpPr txBox="1"/>
          <p:nvPr/>
        </p:nvSpPr>
        <p:spPr>
          <a:xfrm>
            <a:off x="117500" y="5140200"/>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latin typeface="Raleway Medium" panose="020B0603030101060003" pitchFamily="34" charset="0"/>
              </a:rPr>
              <a:t>Wonderwall</a:t>
            </a:r>
          </a:p>
          <a:p>
            <a:pPr marL="0" lvl="0" indent="0" algn="l" rtl="0">
              <a:spcBef>
                <a:spcPts val="0"/>
              </a:spcBef>
              <a:spcAft>
                <a:spcPts val="0"/>
              </a:spcAft>
              <a:buNone/>
            </a:pPr>
            <a:r>
              <a:rPr lang="en-US" sz="1200" dirty="0">
                <a:latin typeface="Raleway Medium" panose="020B0603030101060003" pitchFamily="34" charset="0"/>
              </a:rPr>
              <a:t>Today is </a:t>
            </a:r>
            <a:r>
              <a:rPr lang="en-US" sz="1200" dirty="0" err="1">
                <a:latin typeface="Raleway Medium" panose="020B0603030101060003" pitchFamily="34" charset="0"/>
              </a:rPr>
              <a:t>gonna</a:t>
            </a:r>
            <a:r>
              <a:rPr lang="en-US" sz="1200" dirty="0">
                <a:latin typeface="Raleway Medium" panose="020B0603030101060003" pitchFamily="34" charset="0"/>
              </a:rPr>
              <a:t> be the day</a:t>
            </a:r>
          </a:p>
          <a:p>
            <a:pPr marL="0" lvl="0" indent="0" algn="l" rtl="0">
              <a:spcBef>
                <a:spcPts val="0"/>
              </a:spcBef>
              <a:spcAft>
                <a:spcPts val="0"/>
              </a:spcAft>
              <a:buNone/>
            </a:pPr>
            <a:r>
              <a:rPr lang="en-US" sz="1200" dirty="0">
                <a:latin typeface="Raleway Medium" panose="020B0603030101060003" pitchFamily="34" charset="0"/>
              </a:rPr>
              <a:t>That they're </a:t>
            </a:r>
            <a:r>
              <a:rPr lang="en-US" sz="1200" dirty="0" err="1">
                <a:latin typeface="Raleway Medium" panose="020B0603030101060003" pitchFamily="34" charset="0"/>
              </a:rPr>
              <a:t>gonna</a:t>
            </a:r>
            <a:r>
              <a:rPr lang="en-US" sz="1200" dirty="0">
                <a:latin typeface="Raleway Medium" panose="020B0603030101060003" pitchFamily="34" charset="0"/>
              </a:rPr>
              <a:t> throw it back to you</a:t>
            </a:r>
          </a:p>
          <a:p>
            <a:pPr marL="0" lvl="0" indent="0" algn="l" rtl="0">
              <a:spcBef>
                <a:spcPts val="0"/>
              </a:spcBef>
              <a:spcAft>
                <a:spcPts val="0"/>
              </a:spcAft>
              <a:buNone/>
            </a:pPr>
            <a:r>
              <a:rPr lang="en-US" sz="1200" dirty="0">
                <a:latin typeface="Raleway Medium" panose="020B0603030101060003" pitchFamily="34" charset="0"/>
              </a:rPr>
              <a:t>By now you should've somehow</a:t>
            </a:r>
          </a:p>
          <a:p>
            <a:pPr marL="0" lvl="0" indent="0" algn="l" rtl="0">
              <a:spcBef>
                <a:spcPts val="0"/>
              </a:spcBef>
              <a:spcAft>
                <a:spcPts val="0"/>
              </a:spcAft>
              <a:buNone/>
            </a:pPr>
            <a:r>
              <a:rPr lang="en-US" sz="1200" dirty="0">
                <a:latin typeface="Raleway Medium" panose="020B0603030101060003" pitchFamily="34" charset="0"/>
              </a:rPr>
              <a:t>Realized what you </a:t>
            </a:r>
            <a:r>
              <a:rPr lang="en-US" sz="1200" dirty="0" err="1">
                <a:latin typeface="Raleway Medium" panose="020B0603030101060003" pitchFamily="34" charset="0"/>
              </a:rPr>
              <a:t>gotta</a:t>
            </a:r>
            <a:r>
              <a:rPr lang="en-US" sz="1200" dirty="0">
                <a:latin typeface="Raleway Medium" panose="020B0603030101060003" pitchFamily="34" charset="0"/>
              </a:rPr>
              <a:t> do</a:t>
            </a:r>
          </a:p>
          <a:p>
            <a:pPr marL="0" lvl="0" indent="0" algn="l" rtl="0">
              <a:spcBef>
                <a:spcPts val="0"/>
              </a:spcBef>
              <a:spcAft>
                <a:spcPts val="0"/>
              </a:spcAft>
              <a:buNone/>
            </a:pPr>
            <a:r>
              <a:rPr lang="en-US" sz="1200" dirty="0">
                <a:latin typeface="Raleway Medium" panose="020B0603030101060003" pitchFamily="34" charset="0"/>
              </a:rPr>
              <a:t>I don't believe that anybody</a:t>
            </a:r>
          </a:p>
          <a:p>
            <a:pPr marL="0" lvl="0" indent="0" algn="l" rtl="0">
              <a:spcBef>
                <a:spcPts val="0"/>
              </a:spcBef>
              <a:spcAft>
                <a:spcPts val="0"/>
              </a:spcAft>
              <a:buNone/>
            </a:pPr>
            <a:r>
              <a:rPr lang="en-US" sz="1200" dirty="0">
                <a:latin typeface="Raleway Medium" panose="020B0603030101060003" pitchFamily="34" charset="0"/>
              </a:rPr>
              <a:t>Feels the way I do about you now</a:t>
            </a:r>
          </a:p>
          <a:p>
            <a:pPr marL="0" lvl="0" indent="0" algn="l" rtl="0">
              <a:spcBef>
                <a:spcPts val="0"/>
              </a:spcBef>
              <a:spcAft>
                <a:spcPts val="0"/>
              </a:spcAft>
              <a:buNone/>
            </a:pPr>
            <a:endParaRPr lang="en-US" sz="1200" dirty="0">
              <a:latin typeface="Raleway Medium" panose="020B0603030101060003" pitchFamily="34" charset="0"/>
            </a:endParaRPr>
          </a:p>
          <a:p>
            <a:pPr marL="0" lvl="0" indent="0" algn="l" rtl="0">
              <a:spcBef>
                <a:spcPts val="0"/>
              </a:spcBef>
              <a:spcAft>
                <a:spcPts val="0"/>
              </a:spcAft>
              <a:buNone/>
            </a:pPr>
            <a:r>
              <a:rPr lang="en-US" sz="1200" dirty="0">
                <a:latin typeface="Raleway Medium" panose="020B0603030101060003" pitchFamily="34" charset="0"/>
              </a:rPr>
              <a:t>Backbeat, the word is on the street</a:t>
            </a:r>
          </a:p>
          <a:p>
            <a:pPr marL="0" lvl="0" indent="0" algn="l" rtl="0">
              <a:spcBef>
                <a:spcPts val="0"/>
              </a:spcBef>
              <a:spcAft>
                <a:spcPts val="0"/>
              </a:spcAft>
              <a:buNone/>
            </a:pPr>
            <a:r>
              <a:rPr lang="en-US" sz="1200" dirty="0">
                <a:latin typeface="Raleway Medium" panose="020B0603030101060003" pitchFamily="34" charset="0"/>
              </a:rPr>
              <a:t>That the fire in your heart is out</a:t>
            </a:r>
          </a:p>
          <a:p>
            <a:pPr marL="0" lvl="0" indent="0" algn="l" rtl="0">
              <a:spcBef>
                <a:spcPts val="0"/>
              </a:spcBef>
              <a:spcAft>
                <a:spcPts val="0"/>
              </a:spcAft>
              <a:buNone/>
            </a:pPr>
            <a:r>
              <a:rPr lang="en-US" sz="1200" dirty="0">
                <a:latin typeface="Raleway Medium" panose="020B0603030101060003" pitchFamily="34" charset="0"/>
              </a:rPr>
              <a:t>I'm sure you've heard it all before</a:t>
            </a:r>
          </a:p>
          <a:p>
            <a:pPr marL="0" lvl="0" indent="0" algn="l" rtl="0">
              <a:spcBef>
                <a:spcPts val="0"/>
              </a:spcBef>
              <a:spcAft>
                <a:spcPts val="0"/>
              </a:spcAft>
              <a:buNone/>
            </a:pPr>
            <a:r>
              <a:rPr lang="en-US" sz="1200" dirty="0">
                <a:latin typeface="Raleway Medium" panose="020B0603030101060003" pitchFamily="34" charset="0"/>
              </a:rPr>
              <a:t>But you never really had a doubt</a:t>
            </a:r>
          </a:p>
          <a:p>
            <a:pPr marL="0" lvl="0" indent="0" algn="l" rtl="0">
              <a:spcBef>
                <a:spcPts val="0"/>
              </a:spcBef>
              <a:spcAft>
                <a:spcPts val="0"/>
              </a:spcAft>
              <a:buNone/>
            </a:pPr>
            <a:r>
              <a:rPr lang="en-US" sz="1200" dirty="0">
                <a:latin typeface="Raleway Medium" panose="020B0603030101060003" pitchFamily="34" charset="0"/>
              </a:rPr>
              <a:t>I don't believe that anybody</a:t>
            </a:r>
          </a:p>
          <a:p>
            <a:pPr marL="0" lvl="0" indent="0" algn="l" rtl="0">
              <a:spcBef>
                <a:spcPts val="0"/>
              </a:spcBef>
              <a:spcAft>
                <a:spcPts val="0"/>
              </a:spcAft>
              <a:buNone/>
            </a:pPr>
            <a:r>
              <a:rPr lang="en-US" sz="1200" dirty="0">
                <a:latin typeface="Raleway Medium" panose="020B0603030101060003" pitchFamily="34" charset="0"/>
              </a:rPr>
              <a:t>Feels the way I do about you now</a:t>
            </a:r>
          </a:p>
          <a:p>
            <a:pPr marL="0" lvl="0" indent="0" algn="l" rtl="0">
              <a:spcBef>
                <a:spcPts val="0"/>
              </a:spcBef>
              <a:spcAft>
                <a:spcPts val="0"/>
              </a:spcAft>
              <a:buNone/>
            </a:pPr>
            <a:endParaRPr lang="en-US" sz="1200" dirty="0">
              <a:latin typeface="Raleway Medium" panose="020B0603030101060003" pitchFamily="34" charset="0"/>
            </a:endParaRPr>
          </a:p>
          <a:p>
            <a:pPr marL="0" lvl="0" indent="0" algn="l" rtl="0">
              <a:spcBef>
                <a:spcPts val="0"/>
              </a:spcBef>
              <a:spcAft>
                <a:spcPts val="0"/>
              </a:spcAft>
              <a:buNone/>
            </a:pPr>
            <a:r>
              <a:rPr lang="en-US" sz="1200" dirty="0">
                <a:latin typeface="Raleway Medium" panose="020B0603030101060003" pitchFamily="34" charset="0"/>
              </a:rPr>
              <a:t>And all the roads we have to walk are winding</a:t>
            </a:r>
          </a:p>
          <a:p>
            <a:pPr marL="0" lvl="0" indent="0" algn="l" rtl="0">
              <a:spcBef>
                <a:spcPts val="0"/>
              </a:spcBef>
              <a:spcAft>
                <a:spcPts val="0"/>
              </a:spcAft>
              <a:buNone/>
            </a:pPr>
            <a:r>
              <a:rPr lang="en-US" sz="1200" dirty="0">
                <a:latin typeface="Raleway Medium" panose="020B0603030101060003" pitchFamily="34" charset="0"/>
              </a:rPr>
              <a:t>And all the lights that lead us there are blinding</a:t>
            </a:r>
          </a:p>
          <a:p>
            <a:pPr marL="0" lvl="0" indent="0" algn="l" rtl="0">
              <a:spcBef>
                <a:spcPts val="0"/>
              </a:spcBef>
              <a:spcAft>
                <a:spcPts val="0"/>
              </a:spcAft>
              <a:buNone/>
            </a:pPr>
            <a:r>
              <a:rPr lang="en-US" sz="1200" dirty="0">
                <a:latin typeface="Raleway Medium" panose="020B0603030101060003" pitchFamily="34" charset="0"/>
              </a:rPr>
              <a:t>There are many things that I</a:t>
            </a:r>
          </a:p>
          <a:p>
            <a:pPr marL="0" lvl="0" indent="0" algn="l" rtl="0">
              <a:spcBef>
                <a:spcPts val="0"/>
              </a:spcBef>
              <a:spcAft>
                <a:spcPts val="0"/>
              </a:spcAft>
              <a:buNone/>
            </a:pPr>
            <a:r>
              <a:rPr lang="en-US" sz="1200" dirty="0">
                <a:latin typeface="Raleway Medium" panose="020B0603030101060003" pitchFamily="34" charset="0"/>
              </a:rPr>
              <a:t>Would like to say to you but I don't know how</a:t>
            </a:r>
          </a:p>
          <a:p>
            <a:pPr marL="0" lvl="0" indent="0" algn="l" rtl="0">
              <a:spcBef>
                <a:spcPts val="0"/>
              </a:spcBef>
              <a:spcAft>
                <a:spcPts val="0"/>
              </a:spcAft>
              <a:buNone/>
            </a:pPr>
            <a:endParaRPr lang="en-US" sz="1200" dirty="0">
              <a:latin typeface="Raleway Medium" panose="020B0603030101060003" pitchFamily="34" charset="0"/>
            </a:endParaRPr>
          </a:p>
          <a:p>
            <a:pPr marL="0" lvl="0" indent="0" algn="l" rtl="0">
              <a:spcBef>
                <a:spcPts val="0"/>
              </a:spcBef>
              <a:spcAft>
                <a:spcPts val="0"/>
              </a:spcAft>
              <a:buNone/>
            </a:pPr>
            <a:r>
              <a:rPr lang="en-US" sz="1200" dirty="0">
                <a:latin typeface="Raleway Medium" panose="020B0603030101060003" pitchFamily="34" charset="0"/>
              </a:rPr>
              <a:t>Because maybe</a:t>
            </a:r>
          </a:p>
          <a:p>
            <a:pPr marL="0" lvl="0" indent="0" algn="l" rtl="0">
              <a:spcBef>
                <a:spcPts val="0"/>
              </a:spcBef>
              <a:spcAft>
                <a:spcPts val="0"/>
              </a:spcAft>
              <a:buNone/>
            </a:pPr>
            <a:r>
              <a:rPr lang="en-US" sz="1200" dirty="0">
                <a:latin typeface="Raleway Medium" panose="020B0603030101060003" pitchFamily="34" charset="0"/>
              </a:rPr>
              <a:t>You're </a:t>
            </a:r>
            <a:r>
              <a:rPr lang="en-US" sz="1200" dirty="0" err="1">
                <a:latin typeface="Raleway Medium" panose="020B0603030101060003" pitchFamily="34" charset="0"/>
              </a:rPr>
              <a:t>gonna</a:t>
            </a:r>
            <a:r>
              <a:rPr lang="en-US" sz="1200" dirty="0">
                <a:latin typeface="Raleway Medium" panose="020B0603030101060003" pitchFamily="34" charset="0"/>
              </a:rPr>
              <a:t> be the one that saves me</a:t>
            </a:r>
          </a:p>
          <a:p>
            <a:pPr marL="0" lvl="0" indent="0" algn="l" rtl="0">
              <a:spcBef>
                <a:spcPts val="0"/>
              </a:spcBef>
              <a:spcAft>
                <a:spcPts val="0"/>
              </a:spcAft>
              <a:buNone/>
            </a:pPr>
            <a:r>
              <a:rPr lang="en-US" sz="1200" dirty="0">
                <a:latin typeface="Raleway Medium" panose="020B0603030101060003" pitchFamily="34" charset="0"/>
              </a:rPr>
              <a:t>And after all</a:t>
            </a:r>
          </a:p>
          <a:p>
            <a:pPr marL="0" lvl="0" indent="0" algn="l" rtl="0">
              <a:spcBef>
                <a:spcPts val="0"/>
              </a:spcBef>
              <a:spcAft>
                <a:spcPts val="0"/>
              </a:spcAft>
              <a:buNone/>
            </a:pPr>
            <a:r>
              <a:rPr lang="en-US" sz="1200" dirty="0">
                <a:latin typeface="Raleway Medium" panose="020B0603030101060003" pitchFamily="34" charset="0"/>
              </a:rPr>
              <a:t>You're my </a:t>
            </a:r>
            <a:r>
              <a:rPr lang="en-US" sz="1200" dirty="0" err="1">
                <a:latin typeface="Raleway Medium" panose="020B0603030101060003" pitchFamily="34" charset="0"/>
              </a:rPr>
              <a:t>wonderwall</a:t>
            </a:r>
            <a:endParaRPr lang="en-US" sz="1200" dirty="0">
              <a:latin typeface="Raleway Medium" panose="020B0603030101060003"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4</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29</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4</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29</a:t>
            </a:r>
            <a:endParaRPr sz="1200" dirty="0">
              <a:latin typeface="Raleway Medium" panose="020B0603030101060003" pitchFamily="34" charset="0"/>
            </a:endParaRPr>
          </a:p>
        </p:txBody>
      </p:sp>
      <p:sp>
        <p:nvSpPr>
          <p:cNvPr id="21" name="Google Shape;66;p14">
            <a:extLst>
              <a:ext uri="{FF2B5EF4-FFF2-40B4-BE49-F238E27FC236}">
                <a16:creationId xmlns:a16="http://schemas.microsoft.com/office/drawing/2014/main" id="{A911DB16-02C9-406D-963E-FF4A7533E867}"/>
              </a:ext>
            </a:extLst>
          </p:cNvPr>
          <p:cNvSpPr txBox="1"/>
          <p:nvPr/>
        </p:nvSpPr>
        <p:spPr>
          <a:xfrm>
            <a:off x="228600" y="196850"/>
            <a:ext cx="3665700" cy="443223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1" dirty="0">
                <a:latin typeface="Raleway Medium" panose="020B0603030101060003" pitchFamily="34" charset="0"/>
              </a:rPr>
              <a:t>Scout Oath</a:t>
            </a:r>
            <a:endParaRPr sz="1200" b="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On my honor I will do my best</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To do my duty to God and my country</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and to obey the Scout Law;</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To help other people at all times;</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To keep myself physically strong,</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mentally awake, and morally straight.</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b="1" dirty="0">
                <a:latin typeface="Raleway Medium" panose="020B0603030101060003" pitchFamily="34" charset="0"/>
              </a:rPr>
              <a:t>Scout Law</a:t>
            </a:r>
            <a:endParaRPr sz="1200" b="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A Scout is:</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Trustworthy,</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Loyal,</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Helpful,</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Friendly,</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Courteous,</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Kind,</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Obedient,</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Cheerful,</a:t>
            </a:r>
          </a:p>
          <a:p>
            <a:pPr marL="234950" lvl="0" algn="l" rtl="0">
              <a:spcBef>
                <a:spcPts val="0"/>
              </a:spcBef>
              <a:spcAft>
                <a:spcPts val="0"/>
              </a:spcAft>
              <a:buClr>
                <a:schemeClr val="dk1"/>
              </a:buClr>
              <a:buSzPts val="1100"/>
              <a:buFont typeface="Arial"/>
              <a:buNone/>
            </a:pPr>
            <a:r>
              <a:rPr lang="en-US" sz="1200" dirty="0">
                <a:latin typeface="Raleway Medium" panose="020B0603030101060003" pitchFamily="34" charset="0"/>
              </a:rPr>
              <a:t>T</a:t>
            </a:r>
            <a:r>
              <a:rPr lang="en" sz="1200" dirty="0">
                <a:latin typeface="Raleway Medium" panose="020B0603030101060003" pitchFamily="34" charset="0"/>
              </a:rPr>
              <a:t>hrifty,</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Brave,</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Clean, and</a:t>
            </a:r>
            <a:endParaRPr sz="1200" dirty="0">
              <a:latin typeface="Raleway Medium" panose="020B0603030101060003" pitchFamily="34" charset="0"/>
            </a:endParaRPr>
          </a:p>
          <a:p>
            <a:pPr marL="234950" lvl="0" algn="l" rtl="0">
              <a:spcBef>
                <a:spcPts val="0"/>
              </a:spcBef>
              <a:spcAft>
                <a:spcPts val="0"/>
              </a:spcAft>
              <a:buNone/>
            </a:pPr>
            <a:r>
              <a:rPr lang="en" sz="1200" dirty="0">
                <a:latin typeface="Raleway Medium" panose="020B0603030101060003" pitchFamily="34" charset="0"/>
              </a:rPr>
              <a:t>Reverent.</a:t>
            </a:r>
            <a:endParaRPr sz="1200" dirty="0">
              <a:latin typeface="Raleway Medium" panose="020B0603030101060003" pitchFamily="34" charset="0"/>
            </a:endParaRPr>
          </a:p>
        </p:txBody>
      </p:sp>
      <p:sp>
        <p:nvSpPr>
          <p:cNvPr id="22" name="Google Shape;66;p14">
            <a:extLst>
              <a:ext uri="{FF2B5EF4-FFF2-40B4-BE49-F238E27FC236}">
                <a16:creationId xmlns:a16="http://schemas.microsoft.com/office/drawing/2014/main" id="{DD0B5E70-B956-45FF-9498-30173F504B92}"/>
              </a:ext>
            </a:extLst>
          </p:cNvPr>
          <p:cNvSpPr txBox="1"/>
          <p:nvPr/>
        </p:nvSpPr>
        <p:spPr>
          <a:xfrm>
            <a:off x="109501" y="5257801"/>
            <a:ext cx="3665700" cy="443223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1" dirty="0">
                <a:latin typeface="Raleway Medium" panose="020B0603030101060003" pitchFamily="34" charset="0"/>
              </a:rPr>
              <a:t>Scout Oath</a:t>
            </a:r>
            <a:endParaRPr sz="1200" b="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On my honor I will do my best</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To do my duty to God and my country</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and to obey the Scout Law;</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To help other people at all times;</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To keep myself physically strong,</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mentally awake, and morally straight.</a:t>
            </a: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endParaRPr sz="1200"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b="1" dirty="0">
                <a:latin typeface="Raleway Medium" panose="020B0603030101060003" pitchFamily="34" charset="0"/>
              </a:rPr>
              <a:t>Scout Law</a:t>
            </a:r>
            <a:endParaRPr sz="1200" b="1" dirty="0">
              <a:latin typeface="Raleway Medium" panose="020B0603030101060003" pitchFamily="34" charset="0"/>
            </a:endParaRPr>
          </a:p>
          <a:p>
            <a:pPr marL="0" lvl="0" indent="0" algn="l" rtl="0">
              <a:spcBef>
                <a:spcPts val="0"/>
              </a:spcBef>
              <a:spcAft>
                <a:spcPts val="0"/>
              </a:spcAft>
              <a:buClr>
                <a:schemeClr val="dk1"/>
              </a:buClr>
              <a:buSzPts val="1100"/>
              <a:buFont typeface="Arial"/>
              <a:buNone/>
            </a:pPr>
            <a:r>
              <a:rPr lang="en" sz="1200" dirty="0">
                <a:latin typeface="Raleway Medium" panose="020B0603030101060003" pitchFamily="34" charset="0"/>
              </a:rPr>
              <a:t>A Scout is:</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Trustworthy,</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Loyal,</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Helpful,</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Friendly,</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Courteous,</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Kind,</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Obedient,</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Cheerful,</a:t>
            </a:r>
          </a:p>
          <a:p>
            <a:pPr marL="234950" lvl="0" algn="l" rtl="0">
              <a:spcBef>
                <a:spcPts val="0"/>
              </a:spcBef>
              <a:spcAft>
                <a:spcPts val="0"/>
              </a:spcAft>
              <a:buClr>
                <a:schemeClr val="dk1"/>
              </a:buClr>
              <a:buSzPts val="1100"/>
              <a:buFont typeface="Arial"/>
              <a:buNone/>
            </a:pPr>
            <a:r>
              <a:rPr lang="en-US" sz="1200" dirty="0">
                <a:latin typeface="Raleway Medium" panose="020B0603030101060003" pitchFamily="34" charset="0"/>
              </a:rPr>
              <a:t>T</a:t>
            </a:r>
            <a:r>
              <a:rPr lang="en" sz="1200" dirty="0">
                <a:latin typeface="Raleway Medium" panose="020B0603030101060003" pitchFamily="34" charset="0"/>
              </a:rPr>
              <a:t>hrifty,</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Brave,</a:t>
            </a:r>
          </a:p>
          <a:p>
            <a:pPr marL="234950" lvl="0" algn="l" rtl="0">
              <a:spcBef>
                <a:spcPts val="0"/>
              </a:spcBef>
              <a:spcAft>
                <a:spcPts val="0"/>
              </a:spcAft>
              <a:buClr>
                <a:schemeClr val="dk1"/>
              </a:buClr>
              <a:buSzPts val="1100"/>
              <a:buFont typeface="Arial"/>
              <a:buNone/>
            </a:pPr>
            <a:r>
              <a:rPr lang="en" sz="1200" dirty="0">
                <a:latin typeface="Raleway Medium" panose="020B0603030101060003" pitchFamily="34" charset="0"/>
              </a:rPr>
              <a:t>Clean, and</a:t>
            </a:r>
            <a:endParaRPr sz="1200" dirty="0">
              <a:latin typeface="Raleway Medium" panose="020B0603030101060003" pitchFamily="34" charset="0"/>
            </a:endParaRPr>
          </a:p>
          <a:p>
            <a:pPr marL="234950" lvl="0" algn="l" rtl="0">
              <a:spcBef>
                <a:spcPts val="0"/>
              </a:spcBef>
              <a:spcAft>
                <a:spcPts val="0"/>
              </a:spcAft>
              <a:buNone/>
            </a:pPr>
            <a:r>
              <a:rPr lang="en" sz="1200" dirty="0">
                <a:latin typeface="Raleway Medium" panose="020B0603030101060003" pitchFamily="34" charset="0"/>
              </a:rPr>
              <a:t>Reverent.</a:t>
            </a:r>
            <a:endParaRPr sz="1200" dirty="0">
              <a:latin typeface="Raleway Medium" panose="020B0603030101060003" pitchFamily="34" charset="0"/>
            </a:endParaRPr>
          </a:p>
        </p:txBody>
      </p:sp>
      <p:sp>
        <p:nvSpPr>
          <p:cNvPr id="23" name="Google Shape;138;p19">
            <a:extLst>
              <a:ext uri="{FF2B5EF4-FFF2-40B4-BE49-F238E27FC236}">
                <a16:creationId xmlns:a16="http://schemas.microsoft.com/office/drawing/2014/main" id="{6FAB2B7C-6BB4-4E41-A08D-08174ABE9322}"/>
              </a:ext>
            </a:extLst>
          </p:cNvPr>
          <p:cNvSpPr txBox="1"/>
          <p:nvPr/>
        </p:nvSpPr>
        <p:spPr>
          <a:xfrm>
            <a:off x="4106700" y="294168"/>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latin typeface="Raleway Medium" panose="020B0603030101060003" pitchFamily="34" charset="0"/>
              </a:rPr>
              <a:t>Scout Vespers</a:t>
            </a:r>
            <a:endParaRPr sz="1600" b="1" dirty="0">
              <a:latin typeface="Raleway Medium" panose="020B0603030101060003" pitchFamily="34" charset="0"/>
            </a:endParaRPr>
          </a:p>
          <a:p>
            <a:pPr marL="0" lvl="0" indent="0" algn="l" rtl="0">
              <a:spcBef>
                <a:spcPts val="0"/>
              </a:spcBef>
              <a:spcAft>
                <a:spcPts val="0"/>
              </a:spcAft>
              <a:buNone/>
            </a:pPr>
            <a:endParaRPr lang="en"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Softly falls the light of day,</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As our campfire fades away.</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Silently each Scout should ask,</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Have I done my daily task?</a:t>
            </a:r>
          </a:p>
          <a:p>
            <a:pPr marL="0" lvl="0" indent="0" algn="l" rtl="0">
              <a:spcBef>
                <a:spcPts val="0"/>
              </a:spcBef>
              <a:spcAft>
                <a:spcPts val="0"/>
              </a:spcAft>
              <a:buNone/>
            </a:pP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Have I kept my honor bright?</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Can I guiltless sleep tonight?</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Have I done and have I dared,</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Everything to Be Prepared?</a:t>
            </a:r>
            <a:endParaRPr sz="1600" dirty="0">
              <a:latin typeface="Raleway Medium" panose="020B0603030101060003" pitchFamily="34" charset="0"/>
            </a:endParaRPr>
          </a:p>
        </p:txBody>
      </p:sp>
      <p:sp>
        <p:nvSpPr>
          <p:cNvPr id="24" name="Google Shape;138;p19">
            <a:extLst>
              <a:ext uri="{FF2B5EF4-FFF2-40B4-BE49-F238E27FC236}">
                <a16:creationId xmlns:a16="http://schemas.microsoft.com/office/drawing/2014/main" id="{947B0417-3264-4525-9215-E0A98326B0C3}"/>
              </a:ext>
            </a:extLst>
          </p:cNvPr>
          <p:cNvSpPr txBox="1"/>
          <p:nvPr/>
        </p:nvSpPr>
        <p:spPr>
          <a:xfrm>
            <a:off x="4106700" y="5257801"/>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dirty="0">
                <a:latin typeface="Raleway Medium" panose="020B0603030101060003" pitchFamily="34" charset="0"/>
              </a:rPr>
              <a:t>Scout Vespers</a:t>
            </a:r>
            <a:endParaRPr sz="1600" b="1" dirty="0">
              <a:latin typeface="Raleway Medium" panose="020B0603030101060003" pitchFamily="34" charset="0"/>
            </a:endParaRPr>
          </a:p>
          <a:p>
            <a:pPr marL="0" lvl="0" indent="0" algn="l" rtl="0">
              <a:spcBef>
                <a:spcPts val="0"/>
              </a:spcBef>
              <a:spcAft>
                <a:spcPts val="0"/>
              </a:spcAft>
              <a:buNone/>
            </a:pPr>
            <a:endParaRPr lang="en"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Softly falls the light of day,</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As our campfire fades away.</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Silently each Scout should ask,</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Have I done my daily task?</a:t>
            </a:r>
          </a:p>
          <a:p>
            <a:pPr marL="0" lvl="0" indent="0" algn="l" rtl="0">
              <a:spcBef>
                <a:spcPts val="0"/>
              </a:spcBef>
              <a:spcAft>
                <a:spcPts val="0"/>
              </a:spcAft>
              <a:buNone/>
            </a:pP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Have I kept my honor bright?</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Can I guiltless sleep tonight?</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Have I done and have I dared,</a:t>
            </a:r>
            <a:endParaRPr sz="1600" dirty="0">
              <a:latin typeface="Raleway Medium" panose="020B0603030101060003" pitchFamily="34" charset="0"/>
            </a:endParaRPr>
          </a:p>
          <a:p>
            <a:pPr marL="0" lvl="0" indent="0" algn="l" rtl="0">
              <a:spcBef>
                <a:spcPts val="0"/>
              </a:spcBef>
              <a:spcAft>
                <a:spcPts val="0"/>
              </a:spcAft>
              <a:buNone/>
            </a:pPr>
            <a:r>
              <a:rPr lang="en" sz="1600" dirty="0">
                <a:latin typeface="Raleway Medium" panose="020B0603030101060003" pitchFamily="34" charset="0"/>
              </a:rPr>
              <a:t>Everything to Be Prepared?</a:t>
            </a:r>
            <a:endParaRPr sz="1600" dirty="0">
              <a:latin typeface="Raleway Medium" panose="020B0603030101060003"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66" name="Google Shape;166;p21"/>
          <p:cNvSpPr txBox="1"/>
          <p:nvPr/>
        </p:nvSpPr>
        <p:spPr>
          <a:xfrm>
            <a:off x="109500" y="347151"/>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b="1" dirty="0">
                <a:latin typeface="Raleway Medium" panose="020B0603030101060003" pitchFamily="34" charset="0"/>
              </a:rPr>
              <a:t>Nhảy Lửa</a:t>
            </a:r>
            <a:r>
              <a:rPr lang="en-US" b="1" dirty="0">
                <a:latin typeface="Raleway Medium" panose="020B0603030101060003" pitchFamily="34" charset="0"/>
              </a:rPr>
              <a:t> (Campfire Dance)</a:t>
            </a:r>
          </a:p>
          <a:p>
            <a:pPr marL="0" lvl="0" indent="0" algn="l" rtl="0">
              <a:spcBef>
                <a:spcPts val="0"/>
              </a:spcBef>
              <a:spcAft>
                <a:spcPts val="0"/>
              </a:spcAft>
              <a:buNone/>
            </a:pPr>
            <a:r>
              <a:rPr lang="vi-VN" dirty="0">
                <a:latin typeface="Raleway Medium" panose="020B0603030101060003" pitchFamily="34" charset="0"/>
              </a:rPr>
              <a:t>Anh em ta mau cố chất cây khô vào đây đốt chung.</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Đêm khuya nghe tiếng tí tách cây khô nổ vang giữa rừng.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Giang tay nhau đứng vòng quanh lửa hồng.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Trông khói xanh trong đêm bốc cao.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Cùng cầm tay hát vang lừng, ta chúc lửa thêm sáng tươi xua tan bóng đêm.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Anh em ta đùa vui ca hát.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Hát cho đời vui vui thật vui. </a:t>
            </a:r>
            <a:endParaRPr lang="en-US" dirty="0">
              <a:latin typeface="Raleway Medium" panose="020B0603030101060003" pitchFamily="34" charset="0"/>
            </a:endParaRPr>
          </a:p>
        </p:txBody>
      </p:sp>
      <p:cxnSp>
        <p:nvCxnSpPr>
          <p:cNvPr id="12" name="Google Shape;56;p13"/>
          <p:cNvCxnSpPr/>
          <p:nvPr/>
        </p:nvCxnSpPr>
        <p:spPr>
          <a:xfrm>
            <a:off x="3886200" y="0"/>
            <a:ext cx="0" cy="10058400"/>
          </a:xfrm>
          <a:prstGeom prst="straightConnector1">
            <a:avLst/>
          </a:prstGeom>
          <a:noFill/>
          <a:ln w="9525" cap="flat" cmpd="sng">
            <a:solidFill>
              <a:schemeClr val="bg1">
                <a:lumMod val="75000"/>
              </a:schemeClr>
            </a:solidFill>
            <a:prstDash val="solid"/>
            <a:round/>
            <a:headEnd type="none" w="med" len="med"/>
            <a:tailEnd type="none" w="med" len="med"/>
          </a:ln>
        </p:spPr>
      </p:cxnSp>
      <p:cxnSp>
        <p:nvCxnSpPr>
          <p:cNvPr id="13" name="Google Shape;57;p13"/>
          <p:cNvCxnSpPr/>
          <p:nvPr/>
        </p:nvCxnSpPr>
        <p:spPr>
          <a:xfrm>
            <a:off x="0" y="5029200"/>
            <a:ext cx="7772400" cy="0"/>
          </a:xfrm>
          <a:prstGeom prst="straightConnector1">
            <a:avLst/>
          </a:prstGeom>
          <a:noFill/>
          <a:ln w="9525" cap="flat" cmpd="sng">
            <a:solidFill>
              <a:schemeClr val="bg1">
                <a:lumMod val="75000"/>
              </a:schemeClr>
            </a:solidFill>
            <a:prstDash val="solid"/>
            <a:round/>
            <a:headEnd type="none" w="med" len="med"/>
            <a:tailEnd type="none" w="med" len="med"/>
          </a:ln>
        </p:spPr>
      </p:cxnSp>
      <p:sp>
        <p:nvSpPr>
          <p:cNvPr id="14" name="Google Shape;78;p15"/>
          <p:cNvSpPr txBox="1"/>
          <p:nvPr/>
        </p:nvSpPr>
        <p:spPr>
          <a:xfrm>
            <a:off x="228600" y="45657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28</a:t>
            </a:r>
            <a:endParaRPr sz="1200" dirty="0">
              <a:latin typeface="Raleway Medium" panose="020B0603030101060003" pitchFamily="34" charset="0"/>
            </a:endParaRPr>
          </a:p>
        </p:txBody>
      </p:sp>
      <p:sp>
        <p:nvSpPr>
          <p:cNvPr id="15" name="Google Shape;79;p15"/>
          <p:cNvSpPr txBox="1"/>
          <p:nvPr/>
        </p:nvSpPr>
        <p:spPr>
          <a:xfrm>
            <a:off x="7086600" y="45657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5</a:t>
            </a:r>
            <a:endParaRPr sz="1200" dirty="0">
              <a:latin typeface="Raleway Medium" panose="020B0603030101060003" pitchFamily="34" charset="0"/>
            </a:endParaRPr>
          </a:p>
        </p:txBody>
      </p:sp>
      <p:sp>
        <p:nvSpPr>
          <p:cNvPr id="16" name="Google Shape;78;p15"/>
          <p:cNvSpPr txBox="1"/>
          <p:nvPr/>
        </p:nvSpPr>
        <p:spPr>
          <a:xfrm>
            <a:off x="228600" y="9588600"/>
            <a:ext cx="457200" cy="234900"/>
          </a:xfrm>
          <a:prstGeom prst="rect">
            <a:avLst/>
          </a:prstGeom>
          <a:noFill/>
          <a:ln>
            <a:noFill/>
          </a:ln>
        </p:spPr>
        <p:txBody>
          <a:bodyPr spcFirstLastPara="1" wrap="square" lIns="0" tIns="0" rIns="0" bIns="0" anchor="b" anchorCtr="0">
            <a:noAutofit/>
          </a:bodyPr>
          <a:lstStyle/>
          <a:p>
            <a:pPr marL="0" lvl="0" indent="0" rtl="0">
              <a:spcBef>
                <a:spcPts val="0"/>
              </a:spcBef>
              <a:spcAft>
                <a:spcPts val="0"/>
              </a:spcAft>
              <a:buNone/>
            </a:pPr>
            <a:r>
              <a:rPr lang="en" sz="1200" dirty="0">
                <a:latin typeface="Raleway Medium" panose="020B0603030101060003" pitchFamily="34" charset="0"/>
              </a:rPr>
              <a:t>28</a:t>
            </a:r>
            <a:endParaRPr sz="1200" dirty="0">
              <a:latin typeface="Raleway Medium" panose="020B0603030101060003" pitchFamily="34" charset="0"/>
            </a:endParaRPr>
          </a:p>
        </p:txBody>
      </p:sp>
      <p:sp>
        <p:nvSpPr>
          <p:cNvPr id="17" name="Google Shape;79;p15"/>
          <p:cNvSpPr txBox="1"/>
          <p:nvPr/>
        </p:nvSpPr>
        <p:spPr>
          <a:xfrm>
            <a:off x="7086600" y="9588600"/>
            <a:ext cx="457200" cy="234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200" dirty="0">
                <a:latin typeface="Raleway Medium" panose="020B0603030101060003" pitchFamily="34" charset="0"/>
              </a:rPr>
              <a:t> 5</a:t>
            </a:r>
            <a:endParaRPr sz="1200" dirty="0">
              <a:latin typeface="Raleway Medium" panose="020B0603030101060003" pitchFamily="34" charset="0"/>
            </a:endParaRPr>
          </a:p>
        </p:txBody>
      </p:sp>
      <p:sp>
        <p:nvSpPr>
          <p:cNvPr id="18" name="Google Shape;68;p14">
            <a:extLst>
              <a:ext uri="{FF2B5EF4-FFF2-40B4-BE49-F238E27FC236}">
                <a16:creationId xmlns:a16="http://schemas.microsoft.com/office/drawing/2014/main" id="{0C452162-0DF2-42A5-A99D-C757771DB707}"/>
              </a:ext>
            </a:extLst>
          </p:cNvPr>
          <p:cNvSpPr txBox="1"/>
          <p:nvPr/>
        </p:nvSpPr>
        <p:spPr>
          <a:xfrm>
            <a:off x="3922850" y="0"/>
            <a:ext cx="3740050" cy="4340400"/>
          </a:xfrm>
          <a:prstGeom prst="rect">
            <a:avLst/>
          </a:prstGeom>
          <a:noFill/>
          <a:ln>
            <a:noFill/>
          </a:ln>
        </p:spPr>
        <p:txBody>
          <a:bodyPr spcFirstLastPara="1" wrap="square" lIns="91425" tIns="91425" rIns="91425" bIns="91425" anchor="t" anchorCtr="0">
            <a:noAutofit/>
          </a:bodyPr>
          <a:lstStyle/>
          <a:p>
            <a:pPr marL="0" marR="0">
              <a:lnSpc>
                <a:spcPct val="115000"/>
              </a:lnSpc>
              <a:spcBef>
                <a:spcPts val="2300"/>
              </a:spcBef>
              <a:spcAft>
                <a:spcPts val="0"/>
              </a:spcAft>
            </a:pPr>
            <a:r>
              <a:rPr lang="en-US" sz="1200" b="1" dirty="0">
                <a:solidFill>
                  <a:srgbClr val="000000"/>
                </a:solidFill>
                <a:effectLst/>
                <a:latin typeface="Raleway Medium" pitchFamily="2" charset="0"/>
                <a:ea typeface="Arial" panose="020B0604020202020204" pitchFamily="34" charset="0"/>
              </a:rPr>
              <a:t>Ba </a:t>
            </a:r>
            <a:r>
              <a:rPr lang="en-US" sz="1200" b="1" dirty="0" err="1">
                <a:solidFill>
                  <a:srgbClr val="000000"/>
                </a:solidFill>
                <a:effectLst/>
                <a:latin typeface="Raleway Medium" pitchFamily="2" charset="0"/>
                <a:ea typeface="Arial" panose="020B0604020202020204" pitchFamily="34" charset="0"/>
              </a:rPr>
              <a:t>Lời</a:t>
            </a:r>
            <a:r>
              <a:rPr lang="en-US" sz="1200" b="1" dirty="0">
                <a:solidFill>
                  <a:srgbClr val="000000"/>
                </a:solidFill>
                <a:effectLst/>
                <a:latin typeface="Raleway Medium" pitchFamily="2" charset="0"/>
                <a:ea typeface="Arial" panose="020B0604020202020204" pitchFamily="34" charset="0"/>
              </a:rPr>
              <a:t> </a:t>
            </a:r>
            <a:r>
              <a:rPr lang="en-US" sz="1200" b="1" dirty="0" err="1">
                <a:solidFill>
                  <a:srgbClr val="000000"/>
                </a:solidFill>
                <a:effectLst/>
                <a:latin typeface="Raleway Medium" pitchFamily="2" charset="0"/>
                <a:ea typeface="Arial" panose="020B0604020202020204" pitchFamily="34" charset="0"/>
              </a:rPr>
              <a:t>hứa</a:t>
            </a:r>
            <a:r>
              <a:rPr lang="en-US" sz="1200" b="1" dirty="0">
                <a:solidFill>
                  <a:srgbClr val="000000"/>
                </a:solidFill>
                <a:effectLst/>
                <a:latin typeface="Raleway Medium" pitchFamily="2" charset="0"/>
                <a:ea typeface="Arial" panose="020B0604020202020204" pitchFamily="34" charset="0"/>
              </a:rPr>
              <a:t> </a:t>
            </a:r>
            <a:r>
              <a:rPr lang="en-US" sz="1200" b="1" dirty="0" err="1">
                <a:solidFill>
                  <a:srgbClr val="000000"/>
                </a:solidFill>
                <a:effectLst/>
                <a:latin typeface="Raleway Medium" pitchFamily="2" charset="0"/>
                <a:ea typeface="Arial" panose="020B0604020202020204" pitchFamily="34" charset="0"/>
              </a:rPr>
              <a:t>Hướng</a:t>
            </a:r>
            <a:r>
              <a:rPr lang="en-US" sz="1200" b="1" dirty="0">
                <a:solidFill>
                  <a:srgbClr val="000000"/>
                </a:solidFill>
                <a:effectLst/>
                <a:latin typeface="Raleway Medium" pitchFamily="2" charset="0"/>
                <a:ea typeface="Arial" panose="020B0604020202020204" pitchFamily="34" charset="0"/>
              </a:rPr>
              <a:t> </a:t>
            </a:r>
            <a:r>
              <a:rPr lang="en-US" sz="1200" b="1" dirty="0" err="1">
                <a:solidFill>
                  <a:srgbClr val="000000"/>
                </a:solidFill>
                <a:effectLst/>
                <a:latin typeface="Raleway Medium" pitchFamily="2" charset="0"/>
                <a:ea typeface="Arial" panose="020B0604020202020204" pitchFamily="34" charset="0"/>
              </a:rPr>
              <a:t>Đạo</a:t>
            </a:r>
            <a:r>
              <a:rPr lang="en-US" sz="1200" b="1" dirty="0">
                <a:solidFill>
                  <a:srgbClr val="000000"/>
                </a:solidFill>
                <a:effectLst/>
                <a:latin typeface="Raleway Medium" pitchFamily="2" charset="0"/>
                <a:ea typeface="Arial" panose="020B0604020202020204" pitchFamily="34" charset="0"/>
              </a:rPr>
              <a:t> (Vietnamese Scout Oath) </a:t>
            </a:r>
            <a:endParaRPr lang="en-US" sz="1200" dirty="0">
              <a:effectLst/>
              <a:latin typeface="Raleway Medium" pitchFamily="2" charset="0"/>
              <a:ea typeface="Arial" panose="020B0604020202020204" pitchFamily="34" charset="0"/>
            </a:endParaRPr>
          </a:p>
          <a:p>
            <a:r>
              <a:rPr lang="en-US" sz="1200" dirty="0" err="1">
                <a:solidFill>
                  <a:srgbClr val="000000"/>
                </a:solidFill>
                <a:effectLst/>
                <a:latin typeface="Raleway Medium" pitchFamily="2" charset="0"/>
                <a:ea typeface="Arial" panose="020B0604020202020204" pitchFamily="34" charset="0"/>
              </a:rPr>
              <a:t>Tôi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xin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lấy</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danh</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dự</a:t>
            </a:r>
            <a:r>
              <a:rPr lang="en-US" sz="1200" dirty="0">
                <a:solidFill>
                  <a:srgbClr val="000000"/>
                </a:solidFill>
                <a:effectLst/>
                <a:latin typeface="Raleway Medium" pitchFamily="2" charset="0"/>
                <a:ea typeface="Arial" panose="020B0604020202020204" pitchFamily="34" charset="0"/>
              </a:rPr>
              <a:t>, </a:t>
            </a:r>
          </a:p>
          <a:p>
            <a:r>
              <a:rPr lang="en-US" sz="1200" dirty="0" err="1">
                <a:solidFill>
                  <a:srgbClr val="000000"/>
                </a:solidFill>
                <a:effectLst/>
                <a:latin typeface="Raleway Medium" pitchFamily="2" charset="0"/>
                <a:ea typeface="Arial" panose="020B0604020202020204" pitchFamily="34" charset="0"/>
              </a:rPr>
              <a:t>hứa</a:t>
            </a:r>
            <a:r>
              <a:rPr lang="en-US" sz="1200" dirty="0">
                <a:solidFill>
                  <a:srgbClr val="000000"/>
                </a:solidFill>
                <a:effectLst/>
                <a:latin typeface="Raleway Medium" pitchFamily="2" charset="0"/>
                <a:ea typeface="Arial" panose="020B0604020202020204" pitchFamily="34" charset="0"/>
              </a:rPr>
              <a:t> </a:t>
            </a:r>
            <a:r>
              <a:rPr lang="en-US" sz="1200" dirty="0" err="1">
                <a:latin typeface="Raleway Medium" pitchFamily="2" charset="0"/>
                <a:ea typeface="Arial" panose="020B0604020202020204" pitchFamily="34" charset="0"/>
              </a:rPr>
              <a:t>c</a:t>
            </a:r>
            <a:r>
              <a:rPr lang="en-US" sz="1200" dirty="0" err="1">
                <a:solidFill>
                  <a:srgbClr val="000000"/>
                </a:solidFill>
                <a:effectLst/>
                <a:latin typeface="Raleway Medium" pitchFamily="2" charset="0"/>
                <a:ea typeface="Arial" panose="020B0604020202020204" pitchFamily="34" charset="0"/>
              </a:rPr>
              <a:t>ố</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gắng</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hết</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sức</a:t>
            </a:r>
            <a:r>
              <a:rPr lang="en-US" sz="1200" dirty="0">
                <a:solidFill>
                  <a:srgbClr val="000000"/>
                </a:solidFill>
                <a:effectLst/>
                <a:latin typeface="Raleway Medium" pitchFamily="2" charset="0"/>
                <a:ea typeface="Arial" panose="020B0604020202020204" pitchFamily="34" charset="0"/>
              </a:rPr>
              <a:t>, </a:t>
            </a:r>
            <a:br>
              <a:rPr lang="en-US" sz="1200" dirty="0">
                <a:solidFill>
                  <a:srgbClr val="000000"/>
                </a:solidFill>
                <a:effectLst/>
                <a:latin typeface="Raleway Medium" pitchFamily="2" charset="0"/>
                <a:ea typeface="Arial" panose="020B0604020202020204" pitchFamily="34" charset="0"/>
              </a:rPr>
            </a:br>
            <a:r>
              <a:rPr lang="en-US" sz="1200" dirty="0" err="1">
                <a:solidFill>
                  <a:srgbClr val="000000"/>
                </a:solidFill>
                <a:effectLst/>
                <a:latin typeface="Raleway Medium" pitchFamily="2" charset="0"/>
                <a:ea typeface="Arial" panose="020B0604020202020204" pitchFamily="34" charset="0"/>
              </a:rPr>
              <a:t>làm</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tròn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bổn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phận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đối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với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tín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ngưỡng</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tâm</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linh</a:t>
            </a:r>
            <a:r>
              <a:rPr lang="en-US" sz="1200" dirty="0">
                <a:solidFill>
                  <a:srgbClr val="000000"/>
                </a:solidFill>
                <a:effectLst/>
                <a:latin typeface="Raleway Medium" pitchFamily="2" charset="0"/>
                <a:ea typeface="Arial" panose="020B0604020202020204" pitchFamily="34" charset="0"/>
              </a:rPr>
              <a:t>, </a:t>
            </a:r>
            <a:br>
              <a:rPr lang="en-US" sz="1200" dirty="0">
                <a:solidFill>
                  <a:srgbClr val="000000"/>
                </a:solidFill>
                <a:effectLst/>
                <a:latin typeface="Raleway Medium" pitchFamily="2" charset="0"/>
                <a:ea typeface="Arial" panose="020B0604020202020204" pitchFamily="34" charset="0"/>
              </a:rPr>
            </a:br>
            <a:r>
              <a:rPr lang="en-US" sz="1200" dirty="0" err="1">
                <a:solidFill>
                  <a:srgbClr val="000000"/>
                </a:solidFill>
                <a:effectLst/>
                <a:latin typeface="Raleway Medium" pitchFamily="2" charset="0"/>
                <a:ea typeface="Arial" panose="020B0604020202020204" pitchFamily="34" charset="0"/>
              </a:rPr>
              <a:t>tổ</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quốc</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và</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quốc</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gia</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tôi</a:t>
            </a:r>
            <a:br>
              <a:rPr lang="en-US" sz="1200" dirty="0">
                <a:solidFill>
                  <a:srgbClr val="000000"/>
                </a:solidFill>
                <a:effectLst/>
                <a:latin typeface="Raleway Medium" pitchFamily="2" charset="0"/>
                <a:ea typeface="Arial" panose="020B0604020202020204" pitchFamily="34" charset="0"/>
              </a:rPr>
            </a:br>
            <a:r>
              <a:rPr lang="en-US" sz="1200" dirty="0" err="1">
                <a:solidFill>
                  <a:srgbClr val="000000"/>
                </a:solidFill>
                <a:effectLst/>
                <a:latin typeface="Raleway Medium" pitchFamily="2" charset="0"/>
                <a:ea typeface="Arial" panose="020B0604020202020204" pitchFamily="34" charset="0"/>
              </a:rPr>
              <a:t>Giúp</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ích</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mọi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người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bất</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cứ</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lúc</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nào</a:t>
            </a:r>
            <a:r>
              <a:rPr lang="en-US" sz="1200" dirty="0">
                <a:solidFill>
                  <a:srgbClr val="000000"/>
                </a:solidFill>
                <a:effectLst/>
                <a:latin typeface="Raleway Medium" pitchFamily="2" charset="0"/>
                <a:ea typeface="Arial" panose="020B0604020202020204" pitchFamily="34" charset="0"/>
              </a:rPr>
              <a:t>. </a:t>
            </a:r>
            <a:br>
              <a:rPr lang="en-US" sz="1200" dirty="0">
                <a:solidFill>
                  <a:srgbClr val="000000"/>
                </a:solidFill>
                <a:effectLst/>
                <a:latin typeface="Raleway Medium" pitchFamily="2" charset="0"/>
                <a:ea typeface="Arial" panose="020B0604020202020204" pitchFamily="34" charset="0"/>
              </a:rPr>
            </a:br>
            <a:r>
              <a:rPr lang="en-US" sz="1200" dirty="0" err="1">
                <a:solidFill>
                  <a:srgbClr val="000000"/>
                </a:solidFill>
                <a:effectLst/>
                <a:latin typeface="Raleway Medium" pitchFamily="2" charset="0"/>
                <a:ea typeface="Arial" panose="020B0604020202020204" pitchFamily="34" charset="0"/>
              </a:rPr>
              <a:t>Tuân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theo</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luật</a:t>
            </a:r>
            <a:r>
              <a:rPr lang="en-US" sz="1200" dirty="0">
                <a:solidFill>
                  <a:srgbClr val="000000"/>
                </a:solidFill>
                <a:effectLst/>
                <a:latin typeface="Raleway Medium" pitchFamily="2" charset="0"/>
                <a:ea typeface="Arial" panose="020B0604020202020204" pitchFamily="34" charset="0"/>
              </a:rPr>
              <a:t> </a:t>
            </a:r>
            <a:r>
              <a:rPr lang="vi-VN" sz="1200" dirty="0">
                <a:solidFill>
                  <a:srgbClr val="000000"/>
                </a:solidFill>
                <a:effectLst/>
                <a:latin typeface="Raleway Medium" pitchFamily="2" charset="0"/>
                <a:ea typeface="Arial" panose="020B0604020202020204" pitchFamily="34" charset="0"/>
              </a:rPr>
              <a:t>Hướng Đạo</a:t>
            </a:r>
            <a:r>
              <a:rPr lang="en-US" sz="1200" dirty="0">
                <a:solidFill>
                  <a:srgbClr val="000000"/>
                </a:solidFill>
                <a:effectLst/>
                <a:latin typeface="Raleway Medium" pitchFamily="2" charset="0"/>
                <a:ea typeface="Arial" panose="020B0604020202020204" pitchFamily="34" charset="0"/>
              </a:rPr>
              <a:t>.</a:t>
            </a:r>
          </a:p>
          <a:p>
            <a:endParaRPr lang="en-US" sz="1200" dirty="0">
              <a:latin typeface="Raleway Medium" panose="020B0603030101060003" pitchFamily="34" charset="0"/>
            </a:endParaRPr>
          </a:p>
          <a:p>
            <a:r>
              <a:rPr lang="vi-VN" sz="1200" b="1" dirty="0">
                <a:latin typeface="Raleway Medium" panose="020B0603030101060003" pitchFamily="34" charset="0"/>
              </a:rPr>
              <a:t>Mười Điều Luật Hướng Đạo (Vietnamese Scout Law) </a:t>
            </a:r>
          </a:p>
          <a:p>
            <a:r>
              <a:rPr lang="vi-VN" sz="1200" dirty="0">
                <a:latin typeface="Raleway Medium" panose="020B0603030101060003" pitchFamily="34" charset="0"/>
              </a:rPr>
              <a:t>Hướng Đạo Sinh trọng danh dự (trustworthy) Hướng Đạo Sinh trung tín (loyal) </a:t>
            </a:r>
            <a:br>
              <a:rPr lang="en-US" sz="1200" dirty="0">
                <a:latin typeface="Raleway Medium" panose="020B0603030101060003" pitchFamily="34" charset="0"/>
              </a:rPr>
            </a:br>
            <a:r>
              <a:rPr lang="vi-VN" sz="1200" dirty="0">
                <a:latin typeface="Raleway Medium" panose="020B0603030101060003" pitchFamily="34" charset="0"/>
              </a:rPr>
              <a:t>Hướng Đạo Sinh giúp ích (helpful) </a:t>
            </a:r>
            <a:br>
              <a:rPr lang="en-US" sz="1200" dirty="0">
                <a:latin typeface="Raleway Medium" panose="020B0603030101060003" pitchFamily="34" charset="0"/>
              </a:rPr>
            </a:br>
            <a:r>
              <a:rPr lang="vi-VN" sz="1200" dirty="0">
                <a:latin typeface="Raleway Medium" panose="020B0603030101060003" pitchFamily="34" charset="0"/>
              </a:rPr>
              <a:t>Hướng Đạo Sinh là bạn của mọi người (friendly) </a:t>
            </a:r>
            <a:br>
              <a:rPr lang="en-US" sz="1200" dirty="0">
                <a:latin typeface="Raleway Medium" panose="020B0603030101060003" pitchFamily="34" charset="0"/>
              </a:rPr>
            </a:br>
            <a:r>
              <a:rPr lang="vi-VN" sz="1200" dirty="0">
                <a:latin typeface="Raleway Medium" panose="020B0603030101060003" pitchFamily="34" charset="0"/>
              </a:rPr>
              <a:t>Hướng Đạo Sinh lễ độ và hào hiệp (polite) </a:t>
            </a:r>
            <a:endParaRPr lang="en-US" sz="1200" dirty="0">
              <a:latin typeface="Raleway Medium" panose="020B0603030101060003" pitchFamily="34" charset="0"/>
            </a:endParaRPr>
          </a:p>
          <a:p>
            <a:r>
              <a:rPr lang="vi-VN" sz="1200" dirty="0">
                <a:latin typeface="Raleway Medium" panose="020B0603030101060003" pitchFamily="34" charset="0"/>
              </a:rPr>
              <a:t>Hướng Đạo Sinh tôn trọng thiên nhiên (nature) </a:t>
            </a:r>
            <a:endParaRPr lang="en-US" sz="1200" dirty="0">
              <a:latin typeface="Raleway Medium" panose="020B0603030101060003" pitchFamily="34" charset="0"/>
            </a:endParaRPr>
          </a:p>
          <a:p>
            <a:r>
              <a:rPr lang="vi-VN" sz="1200" dirty="0">
                <a:latin typeface="Raleway Medium" panose="020B0603030101060003" pitchFamily="34" charset="0"/>
              </a:rPr>
              <a:t>Hướng Đạo Sinh trọng kỷ luật (obedient) </a:t>
            </a:r>
            <a:endParaRPr lang="en-US" sz="1200" dirty="0">
              <a:latin typeface="Raleway Medium" panose="020B0603030101060003" pitchFamily="34" charset="0"/>
            </a:endParaRPr>
          </a:p>
          <a:p>
            <a:r>
              <a:rPr lang="vi-VN" sz="1200" dirty="0">
                <a:latin typeface="Raleway Medium" panose="020B0603030101060003" pitchFamily="34" charset="0"/>
              </a:rPr>
              <a:t>Hướng Đạo Sinh vui tươi (cheerful) </a:t>
            </a:r>
            <a:endParaRPr lang="en-US" sz="1200" dirty="0">
              <a:latin typeface="Raleway Medium" panose="020B0603030101060003" pitchFamily="34" charset="0"/>
            </a:endParaRPr>
          </a:p>
          <a:p>
            <a:r>
              <a:rPr lang="vi-VN" sz="1200" dirty="0">
                <a:latin typeface="Raleway Medium" panose="020B0603030101060003" pitchFamily="34" charset="0"/>
              </a:rPr>
              <a:t>Hướng Đạo Sinh cần kiệm và liêm khiết (thrifty) Hướng Đạo Sinh trong sạch trong tư tưởng, lời nói và việc làm (clean in thoughts, words, and deeds) </a:t>
            </a:r>
          </a:p>
          <a:p>
            <a:endParaRPr lang="en-US" sz="1200" dirty="0">
              <a:latin typeface="Raleway Medium" panose="020B0603030101060003" pitchFamily="34" charset="0"/>
            </a:endParaRPr>
          </a:p>
        </p:txBody>
      </p:sp>
      <p:sp>
        <p:nvSpPr>
          <p:cNvPr id="19" name="Google Shape;68;p14">
            <a:extLst>
              <a:ext uri="{FF2B5EF4-FFF2-40B4-BE49-F238E27FC236}">
                <a16:creationId xmlns:a16="http://schemas.microsoft.com/office/drawing/2014/main" id="{E82EFE45-BEE1-4892-9AAF-F66CAF2BB4E2}"/>
              </a:ext>
            </a:extLst>
          </p:cNvPr>
          <p:cNvSpPr txBox="1"/>
          <p:nvPr/>
        </p:nvSpPr>
        <p:spPr>
          <a:xfrm>
            <a:off x="3922850" y="4910100"/>
            <a:ext cx="3740050" cy="4108800"/>
          </a:xfrm>
          <a:prstGeom prst="rect">
            <a:avLst/>
          </a:prstGeom>
          <a:noFill/>
          <a:ln>
            <a:noFill/>
          </a:ln>
        </p:spPr>
        <p:txBody>
          <a:bodyPr spcFirstLastPara="1" wrap="square" lIns="91425" tIns="91425" rIns="91425" bIns="91425" anchor="t" anchorCtr="0">
            <a:noAutofit/>
          </a:bodyPr>
          <a:lstStyle/>
          <a:p>
            <a:pPr marL="0" marR="0">
              <a:lnSpc>
                <a:spcPct val="115000"/>
              </a:lnSpc>
              <a:spcBef>
                <a:spcPts val="2300"/>
              </a:spcBef>
              <a:spcAft>
                <a:spcPts val="0"/>
              </a:spcAft>
            </a:pPr>
            <a:r>
              <a:rPr lang="en-US" sz="1200" b="1" dirty="0">
                <a:solidFill>
                  <a:srgbClr val="000000"/>
                </a:solidFill>
                <a:effectLst/>
                <a:latin typeface="Raleway Medium" pitchFamily="2" charset="0"/>
                <a:ea typeface="Arial" panose="020B0604020202020204" pitchFamily="34" charset="0"/>
              </a:rPr>
              <a:t>Ba </a:t>
            </a:r>
            <a:r>
              <a:rPr lang="en-US" sz="1200" b="1" dirty="0" err="1">
                <a:solidFill>
                  <a:srgbClr val="000000"/>
                </a:solidFill>
                <a:effectLst/>
                <a:latin typeface="Raleway Medium" pitchFamily="2" charset="0"/>
                <a:ea typeface="Arial" panose="020B0604020202020204" pitchFamily="34" charset="0"/>
              </a:rPr>
              <a:t>Lời</a:t>
            </a:r>
            <a:r>
              <a:rPr lang="en-US" sz="1200" b="1" dirty="0">
                <a:solidFill>
                  <a:srgbClr val="000000"/>
                </a:solidFill>
                <a:effectLst/>
                <a:latin typeface="Raleway Medium" pitchFamily="2" charset="0"/>
                <a:ea typeface="Arial" panose="020B0604020202020204" pitchFamily="34" charset="0"/>
              </a:rPr>
              <a:t> </a:t>
            </a:r>
            <a:r>
              <a:rPr lang="en-US" sz="1200" b="1" dirty="0" err="1">
                <a:solidFill>
                  <a:srgbClr val="000000"/>
                </a:solidFill>
                <a:effectLst/>
                <a:latin typeface="Raleway Medium" pitchFamily="2" charset="0"/>
                <a:ea typeface="Arial" panose="020B0604020202020204" pitchFamily="34" charset="0"/>
              </a:rPr>
              <a:t>hứa</a:t>
            </a:r>
            <a:r>
              <a:rPr lang="en-US" sz="1200" b="1" dirty="0">
                <a:solidFill>
                  <a:srgbClr val="000000"/>
                </a:solidFill>
                <a:effectLst/>
                <a:latin typeface="Raleway Medium" pitchFamily="2" charset="0"/>
                <a:ea typeface="Arial" panose="020B0604020202020204" pitchFamily="34" charset="0"/>
              </a:rPr>
              <a:t> </a:t>
            </a:r>
            <a:r>
              <a:rPr lang="en-US" sz="1200" b="1" dirty="0" err="1">
                <a:solidFill>
                  <a:srgbClr val="000000"/>
                </a:solidFill>
                <a:effectLst/>
                <a:latin typeface="Raleway Medium" pitchFamily="2" charset="0"/>
                <a:ea typeface="Arial" panose="020B0604020202020204" pitchFamily="34" charset="0"/>
              </a:rPr>
              <a:t>Hướng</a:t>
            </a:r>
            <a:r>
              <a:rPr lang="en-US" sz="1200" b="1" dirty="0">
                <a:solidFill>
                  <a:srgbClr val="000000"/>
                </a:solidFill>
                <a:effectLst/>
                <a:latin typeface="Raleway Medium" pitchFamily="2" charset="0"/>
                <a:ea typeface="Arial" panose="020B0604020202020204" pitchFamily="34" charset="0"/>
              </a:rPr>
              <a:t> </a:t>
            </a:r>
            <a:r>
              <a:rPr lang="en-US" sz="1200" b="1" dirty="0" err="1">
                <a:solidFill>
                  <a:srgbClr val="000000"/>
                </a:solidFill>
                <a:effectLst/>
                <a:latin typeface="Raleway Medium" pitchFamily="2" charset="0"/>
                <a:ea typeface="Arial" panose="020B0604020202020204" pitchFamily="34" charset="0"/>
              </a:rPr>
              <a:t>Đạo</a:t>
            </a:r>
            <a:r>
              <a:rPr lang="en-US" sz="1200" b="1" dirty="0">
                <a:solidFill>
                  <a:srgbClr val="000000"/>
                </a:solidFill>
                <a:effectLst/>
                <a:latin typeface="Raleway Medium" pitchFamily="2" charset="0"/>
                <a:ea typeface="Arial" panose="020B0604020202020204" pitchFamily="34" charset="0"/>
              </a:rPr>
              <a:t> (Vietnamese Oath) </a:t>
            </a:r>
            <a:endParaRPr lang="en-US" sz="1200" dirty="0">
              <a:effectLst/>
              <a:latin typeface="Raleway Medium" pitchFamily="2" charset="0"/>
              <a:ea typeface="Arial" panose="020B0604020202020204" pitchFamily="34" charset="0"/>
            </a:endParaRPr>
          </a:p>
          <a:p>
            <a:r>
              <a:rPr lang="en-US" sz="1200" dirty="0" err="1">
                <a:solidFill>
                  <a:srgbClr val="000000"/>
                </a:solidFill>
                <a:effectLst/>
                <a:latin typeface="Raleway Medium" pitchFamily="2" charset="0"/>
                <a:ea typeface="Arial" panose="020B0604020202020204" pitchFamily="34" charset="0"/>
              </a:rPr>
              <a:t>Tôi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xin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lấy</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danh</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dự</a:t>
            </a:r>
            <a:r>
              <a:rPr lang="en-US" sz="1200" dirty="0">
                <a:solidFill>
                  <a:srgbClr val="000000"/>
                </a:solidFill>
                <a:effectLst/>
                <a:latin typeface="Raleway Medium" pitchFamily="2" charset="0"/>
                <a:ea typeface="Arial" panose="020B0604020202020204" pitchFamily="34" charset="0"/>
              </a:rPr>
              <a:t>, </a:t>
            </a:r>
          </a:p>
          <a:p>
            <a:r>
              <a:rPr lang="en-US" sz="1200" dirty="0" err="1">
                <a:solidFill>
                  <a:srgbClr val="000000"/>
                </a:solidFill>
                <a:effectLst/>
                <a:latin typeface="Raleway Medium" pitchFamily="2" charset="0"/>
                <a:ea typeface="Arial" panose="020B0604020202020204" pitchFamily="34" charset="0"/>
              </a:rPr>
              <a:t>hứa</a:t>
            </a:r>
            <a:r>
              <a:rPr lang="en-US" sz="1200" dirty="0">
                <a:solidFill>
                  <a:srgbClr val="000000"/>
                </a:solidFill>
                <a:effectLst/>
                <a:latin typeface="Raleway Medium" pitchFamily="2" charset="0"/>
                <a:ea typeface="Arial" panose="020B0604020202020204" pitchFamily="34" charset="0"/>
              </a:rPr>
              <a:t> </a:t>
            </a:r>
            <a:r>
              <a:rPr lang="en-US" sz="1200" dirty="0" err="1">
                <a:latin typeface="Raleway Medium" pitchFamily="2" charset="0"/>
                <a:ea typeface="Arial" panose="020B0604020202020204" pitchFamily="34" charset="0"/>
              </a:rPr>
              <a:t>c</a:t>
            </a:r>
            <a:r>
              <a:rPr lang="en-US" sz="1200" dirty="0" err="1">
                <a:solidFill>
                  <a:srgbClr val="000000"/>
                </a:solidFill>
                <a:effectLst/>
                <a:latin typeface="Raleway Medium" pitchFamily="2" charset="0"/>
                <a:ea typeface="Arial" panose="020B0604020202020204" pitchFamily="34" charset="0"/>
              </a:rPr>
              <a:t>ố</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gắng</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hết</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sức</a:t>
            </a:r>
            <a:r>
              <a:rPr lang="en-US" sz="1200" dirty="0">
                <a:solidFill>
                  <a:srgbClr val="000000"/>
                </a:solidFill>
                <a:effectLst/>
                <a:latin typeface="Raleway Medium" pitchFamily="2" charset="0"/>
                <a:ea typeface="Arial" panose="020B0604020202020204" pitchFamily="34" charset="0"/>
              </a:rPr>
              <a:t>, </a:t>
            </a:r>
            <a:br>
              <a:rPr lang="en-US" sz="1200" dirty="0">
                <a:solidFill>
                  <a:srgbClr val="000000"/>
                </a:solidFill>
                <a:effectLst/>
                <a:latin typeface="Raleway Medium" pitchFamily="2" charset="0"/>
                <a:ea typeface="Arial" panose="020B0604020202020204" pitchFamily="34" charset="0"/>
              </a:rPr>
            </a:br>
            <a:r>
              <a:rPr lang="en-US" sz="1200" dirty="0" err="1">
                <a:solidFill>
                  <a:srgbClr val="000000"/>
                </a:solidFill>
                <a:effectLst/>
                <a:latin typeface="Raleway Medium" pitchFamily="2" charset="0"/>
                <a:ea typeface="Arial" panose="020B0604020202020204" pitchFamily="34" charset="0"/>
              </a:rPr>
              <a:t>làm</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tròn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bổn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phận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đối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với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tín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ngưỡng</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tâm</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linh</a:t>
            </a:r>
            <a:r>
              <a:rPr lang="en-US" sz="1200" dirty="0">
                <a:solidFill>
                  <a:srgbClr val="000000"/>
                </a:solidFill>
                <a:effectLst/>
                <a:latin typeface="Raleway Medium" pitchFamily="2" charset="0"/>
                <a:ea typeface="Arial" panose="020B0604020202020204" pitchFamily="34" charset="0"/>
              </a:rPr>
              <a:t>, </a:t>
            </a:r>
            <a:br>
              <a:rPr lang="en-US" sz="1200" dirty="0">
                <a:solidFill>
                  <a:srgbClr val="000000"/>
                </a:solidFill>
                <a:effectLst/>
                <a:latin typeface="Raleway Medium" pitchFamily="2" charset="0"/>
                <a:ea typeface="Arial" panose="020B0604020202020204" pitchFamily="34" charset="0"/>
              </a:rPr>
            </a:br>
            <a:r>
              <a:rPr lang="en-US" sz="1200" dirty="0" err="1">
                <a:solidFill>
                  <a:srgbClr val="000000"/>
                </a:solidFill>
                <a:effectLst/>
                <a:latin typeface="Raleway Medium" pitchFamily="2" charset="0"/>
                <a:ea typeface="Arial" panose="020B0604020202020204" pitchFamily="34" charset="0"/>
              </a:rPr>
              <a:t>tổ</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quốc</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và</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quốc</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gia</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tôi</a:t>
            </a:r>
            <a:br>
              <a:rPr lang="en-US" sz="1200" dirty="0">
                <a:solidFill>
                  <a:srgbClr val="000000"/>
                </a:solidFill>
                <a:effectLst/>
                <a:latin typeface="Raleway Medium" pitchFamily="2" charset="0"/>
                <a:ea typeface="Arial" panose="020B0604020202020204" pitchFamily="34" charset="0"/>
              </a:rPr>
            </a:br>
            <a:r>
              <a:rPr lang="en-US" sz="1200" dirty="0" err="1">
                <a:solidFill>
                  <a:srgbClr val="000000"/>
                </a:solidFill>
                <a:effectLst/>
                <a:latin typeface="Raleway Medium" pitchFamily="2" charset="0"/>
                <a:ea typeface="Arial" panose="020B0604020202020204" pitchFamily="34" charset="0"/>
              </a:rPr>
              <a:t>Giúp</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ích</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mọi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người</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bất</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cứ</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lúc</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nào</a:t>
            </a:r>
            <a:r>
              <a:rPr lang="en-US" sz="1200" dirty="0">
                <a:solidFill>
                  <a:srgbClr val="000000"/>
                </a:solidFill>
                <a:effectLst/>
                <a:latin typeface="Raleway Medium" pitchFamily="2" charset="0"/>
                <a:ea typeface="Arial" panose="020B0604020202020204" pitchFamily="34" charset="0"/>
              </a:rPr>
              <a:t>. </a:t>
            </a:r>
            <a:br>
              <a:rPr lang="en-US" sz="1200" dirty="0">
                <a:solidFill>
                  <a:srgbClr val="000000"/>
                </a:solidFill>
                <a:effectLst/>
                <a:latin typeface="Raleway Medium" pitchFamily="2" charset="0"/>
                <a:ea typeface="Arial" panose="020B0604020202020204" pitchFamily="34" charset="0"/>
              </a:rPr>
            </a:br>
            <a:r>
              <a:rPr lang="en-US" sz="1200" dirty="0" err="1">
                <a:solidFill>
                  <a:srgbClr val="000000"/>
                </a:solidFill>
                <a:effectLst/>
                <a:latin typeface="Raleway Medium" pitchFamily="2" charset="0"/>
                <a:ea typeface="Arial" panose="020B0604020202020204" pitchFamily="34" charset="0"/>
              </a:rPr>
              <a:t>Tuân</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theo</a:t>
            </a:r>
            <a:r>
              <a:rPr lang="en-US" sz="1200" dirty="0">
                <a:solidFill>
                  <a:srgbClr val="000000"/>
                </a:solidFill>
                <a:effectLst/>
                <a:latin typeface="Raleway Medium" pitchFamily="2" charset="0"/>
                <a:ea typeface="Arial" panose="020B0604020202020204" pitchFamily="34" charset="0"/>
              </a:rPr>
              <a:t> </a:t>
            </a:r>
            <a:r>
              <a:rPr lang="en-US" sz="1200" dirty="0" err="1">
                <a:solidFill>
                  <a:srgbClr val="000000"/>
                </a:solidFill>
                <a:effectLst/>
                <a:latin typeface="Raleway Medium" pitchFamily="2" charset="0"/>
                <a:ea typeface="Arial" panose="020B0604020202020204" pitchFamily="34" charset="0"/>
              </a:rPr>
              <a:t>luật</a:t>
            </a:r>
            <a:r>
              <a:rPr lang="en-US" sz="1200" dirty="0">
                <a:solidFill>
                  <a:srgbClr val="000000"/>
                </a:solidFill>
                <a:effectLst/>
                <a:latin typeface="Raleway Medium" pitchFamily="2" charset="0"/>
                <a:ea typeface="Arial" panose="020B0604020202020204" pitchFamily="34" charset="0"/>
              </a:rPr>
              <a:t> </a:t>
            </a:r>
            <a:r>
              <a:rPr lang="vi-VN" sz="1200" dirty="0">
                <a:solidFill>
                  <a:srgbClr val="000000"/>
                </a:solidFill>
                <a:effectLst/>
                <a:latin typeface="Raleway Medium" pitchFamily="2" charset="0"/>
                <a:ea typeface="Arial" panose="020B0604020202020204" pitchFamily="34" charset="0"/>
              </a:rPr>
              <a:t>Hướng Đạo</a:t>
            </a:r>
            <a:r>
              <a:rPr lang="en-US" sz="1200" dirty="0">
                <a:solidFill>
                  <a:srgbClr val="000000"/>
                </a:solidFill>
                <a:effectLst/>
                <a:latin typeface="Raleway Medium" pitchFamily="2" charset="0"/>
                <a:ea typeface="Arial" panose="020B0604020202020204" pitchFamily="34" charset="0"/>
              </a:rPr>
              <a:t>.</a:t>
            </a:r>
          </a:p>
          <a:p>
            <a:endParaRPr lang="en-US" sz="1200" dirty="0">
              <a:latin typeface="Raleway Medium" panose="020B0603030101060003" pitchFamily="34" charset="0"/>
            </a:endParaRPr>
          </a:p>
          <a:p>
            <a:r>
              <a:rPr lang="vi-VN" sz="1200" b="1" dirty="0">
                <a:latin typeface="Raleway Medium" panose="020B0603030101060003" pitchFamily="34" charset="0"/>
              </a:rPr>
              <a:t>Mười Điều Luật Hướng Đạo (Vietnamese Scout Law) </a:t>
            </a:r>
          </a:p>
          <a:p>
            <a:r>
              <a:rPr lang="vi-VN" sz="1200" dirty="0">
                <a:latin typeface="Raleway Medium" panose="020B0603030101060003" pitchFamily="34" charset="0"/>
              </a:rPr>
              <a:t>Hướng Đạo Sinh trọng danh dự (trustworthy) Hướng Đạo Sinh trung tín (loyal) </a:t>
            </a:r>
            <a:br>
              <a:rPr lang="en-US" sz="1200" dirty="0">
                <a:latin typeface="Raleway Medium" panose="020B0603030101060003" pitchFamily="34" charset="0"/>
              </a:rPr>
            </a:br>
            <a:r>
              <a:rPr lang="vi-VN" sz="1200" dirty="0">
                <a:latin typeface="Raleway Medium" panose="020B0603030101060003" pitchFamily="34" charset="0"/>
              </a:rPr>
              <a:t>Hướng Đạo Sinh giúp ích (helpful) </a:t>
            </a:r>
            <a:br>
              <a:rPr lang="en-US" sz="1200" dirty="0">
                <a:latin typeface="Raleway Medium" panose="020B0603030101060003" pitchFamily="34" charset="0"/>
              </a:rPr>
            </a:br>
            <a:r>
              <a:rPr lang="vi-VN" sz="1200" dirty="0">
                <a:latin typeface="Raleway Medium" panose="020B0603030101060003" pitchFamily="34" charset="0"/>
              </a:rPr>
              <a:t>Hướng Đạo Sinh là bạn của mọi người (friendly) </a:t>
            </a:r>
            <a:br>
              <a:rPr lang="en-US" sz="1200" dirty="0">
                <a:latin typeface="Raleway Medium" panose="020B0603030101060003" pitchFamily="34" charset="0"/>
              </a:rPr>
            </a:br>
            <a:r>
              <a:rPr lang="vi-VN" sz="1200" dirty="0">
                <a:latin typeface="Raleway Medium" panose="020B0603030101060003" pitchFamily="34" charset="0"/>
              </a:rPr>
              <a:t>Hướng Đạo Sinh lễ độ và hào hiệp (polite) </a:t>
            </a:r>
            <a:endParaRPr lang="en-US" sz="1200" dirty="0">
              <a:latin typeface="Raleway Medium" panose="020B0603030101060003" pitchFamily="34" charset="0"/>
            </a:endParaRPr>
          </a:p>
          <a:p>
            <a:r>
              <a:rPr lang="vi-VN" sz="1200" dirty="0">
                <a:latin typeface="Raleway Medium" panose="020B0603030101060003" pitchFamily="34" charset="0"/>
              </a:rPr>
              <a:t>Hướng Đạo Sinh tôn trọng thiên nhiên (nature) </a:t>
            </a:r>
            <a:endParaRPr lang="en-US" sz="1200" dirty="0">
              <a:latin typeface="Raleway Medium" panose="020B0603030101060003" pitchFamily="34" charset="0"/>
            </a:endParaRPr>
          </a:p>
          <a:p>
            <a:r>
              <a:rPr lang="vi-VN" sz="1200" dirty="0">
                <a:latin typeface="Raleway Medium" panose="020B0603030101060003" pitchFamily="34" charset="0"/>
              </a:rPr>
              <a:t>Hướng Đạo Sinh trọng kỷ luật (obedient) </a:t>
            </a:r>
            <a:endParaRPr lang="en-US" sz="1200" dirty="0">
              <a:latin typeface="Raleway Medium" panose="020B0603030101060003" pitchFamily="34" charset="0"/>
            </a:endParaRPr>
          </a:p>
          <a:p>
            <a:r>
              <a:rPr lang="vi-VN" sz="1200" dirty="0">
                <a:latin typeface="Raleway Medium" panose="020B0603030101060003" pitchFamily="34" charset="0"/>
              </a:rPr>
              <a:t>Hướng Đạo Sinh vui tươi (cheerful) </a:t>
            </a:r>
            <a:endParaRPr lang="en-US" sz="1200" dirty="0">
              <a:latin typeface="Raleway Medium" panose="020B0603030101060003" pitchFamily="34" charset="0"/>
            </a:endParaRPr>
          </a:p>
          <a:p>
            <a:r>
              <a:rPr lang="vi-VN" sz="1200" dirty="0">
                <a:latin typeface="Raleway Medium" panose="020B0603030101060003" pitchFamily="34" charset="0"/>
              </a:rPr>
              <a:t>Hướng Đạo Sinh cần kiệm và liêm khiết (thrifty) Hướng Đạo Sinh trong sạch trong tư tưởng, lời nói và việc làm (clean in thoughts, words, and deeds) </a:t>
            </a:r>
          </a:p>
          <a:p>
            <a:endParaRPr lang="en-US" sz="1200" dirty="0">
              <a:latin typeface="Raleway Medium" panose="020B0603030101060003" pitchFamily="34" charset="0"/>
            </a:endParaRPr>
          </a:p>
        </p:txBody>
      </p:sp>
      <p:sp>
        <p:nvSpPr>
          <p:cNvPr id="21" name="Google Shape;166;p21">
            <a:extLst>
              <a:ext uri="{FF2B5EF4-FFF2-40B4-BE49-F238E27FC236}">
                <a16:creationId xmlns:a16="http://schemas.microsoft.com/office/drawing/2014/main" id="{2FAB07A0-7631-477C-853A-252368918B30}"/>
              </a:ext>
            </a:extLst>
          </p:cNvPr>
          <p:cNvSpPr txBox="1"/>
          <p:nvPr/>
        </p:nvSpPr>
        <p:spPr>
          <a:xfrm>
            <a:off x="109500" y="5375251"/>
            <a:ext cx="3665700" cy="410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vi-VN" b="1" dirty="0">
                <a:latin typeface="Raleway Medium" panose="020B0603030101060003" pitchFamily="34" charset="0"/>
              </a:rPr>
              <a:t>Nhảy Lửa</a:t>
            </a:r>
            <a:r>
              <a:rPr lang="en-US" b="1" dirty="0">
                <a:latin typeface="Raleway Medium" panose="020B0603030101060003" pitchFamily="34" charset="0"/>
              </a:rPr>
              <a:t> (Campfire Dance)</a:t>
            </a:r>
          </a:p>
          <a:p>
            <a:pPr marL="0" lvl="0" indent="0" algn="l" rtl="0">
              <a:spcBef>
                <a:spcPts val="0"/>
              </a:spcBef>
              <a:spcAft>
                <a:spcPts val="0"/>
              </a:spcAft>
              <a:buNone/>
            </a:pPr>
            <a:r>
              <a:rPr lang="vi-VN" dirty="0">
                <a:latin typeface="Raleway Medium" panose="020B0603030101060003" pitchFamily="34" charset="0"/>
              </a:rPr>
              <a:t>Anh em ta mau cố chất cây khô vào đây đốt chung.</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Đêm khuya nghe tiếng tí tách cây khô nổ vang giữa rừng.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Giang tay nhau đứng vòng quanh lửa hồng.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Trông khói xanh trong đêm bốc cao.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Cùng cầm tay hát vang lừng, ta chúc lửa thêm sáng tươi xua tan bóng đêm.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Anh em ta đùa vui ca hát. </a:t>
            </a:r>
            <a:endParaRPr lang="en-US" dirty="0">
              <a:latin typeface="Raleway Medium" panose="020B0603030101060003" pitchFamily="34" charset="0"/>
            </a:endParaRPr>
          </a:p>
          <a:p>
            <a:pPr marL="0" lvl="0" indent="0" algn="l" rtl="0">
              <a:spcBef>
                <a:spcPts val="0"/>
              </a:spcBef>
              <a:spcAft>
                <a:spcPts val="0"/>
              </a:spcAft>
              <a:buNone/>
            </a:pPr>
            <a:r>
              <a:rPr lang="vi-VN" dirty="0">
                <a:latin typeface="Raleway Medium" panose="020B0603030101060003" pitchFamily="34" charset="0"/>
              </a:rPr>
              <a:t>Hát cho đời vui vui thật vui. </a:t>
            </a:r>
            <a:endParaRPr lang="en-US" dirty="0">
              <a:latin typeface="Raleway Medium" panose="020B0603030101060003" pitchFamily="34" charset="0"/>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11288</TotalTime>
  <Words>7576</Words>
  <Application>Microsoft Office PowerPoint</Application>
  <PresentationFormat>Custom</PresentationFormat>
  <Paragraphs>1019</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Helvetica</vt:lpstr>
      <vt:lpstr>Helvetica Neue</vt:lpstr>
      <vt:lpstr>Raleway Medium</vt:lpstr>
      <vt:lpstr>Roboto</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Keagen Baroco</dc:creator>
  <cp:lastModifiedBy>bobby tran</cp:lastModifiedBy>
  <cp:revision>39</cp:revision>
  <cp:lastPrinted>2021-09-27T23:08:02Z</cp:lastPrinted>
  <dcterms:modified xsi:type="dcterms:W3CDTF">2021-09-27T23:31:02Z</dcterms:modified>
</cp:coreProperties>
</file>